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2" r:id="rId5"/>
    <p:sldId id="268" r:id="rId6"/>
    <p:sldId id="273" r:id="rId7"/>
    <p:sldId id="274" r:id="rId8"/>
    <p:sldId id="275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60533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A mighty fortress is our God,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 bulwark never failing;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Our helper He, amid the flood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mortal ills prevailing.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2455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still our ancient foe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Doth seek to work us woe;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His craft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are great,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armed with cruel hate,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 earth is not his equal.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82286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Did we in our own strength confide, Our striving would be losing,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Were not the right man on our side, The man of God's own choosing.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052378"/>
            <a:ext cx="10995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Dost ask who that may be?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Christ Jesus, it is He;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Lord Sabaoth His name,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From age to age the same;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He must win the battle.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3.  And though this world,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with devils filled,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Should threaten to undo us,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We will not fear, for God hath willed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 His truth to triumph through us.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 prince of darkness grim,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We tremble not for him;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His rage we can endure,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For lo! his doom is sure;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One little word shall fell him.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42F9F0-E05D-12DA-B268-4F274618F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F3257F-AF81-064B-FDF2-6F2792D2A036}"/>
              </a:ext>
            </a:extLst>
          </p:cNvPr>
          <p:cNvSpPr txBox="1"/>
          <p:nvPr/>
        </p:nvSpPr>
        <p:spPr>
          <a:xfrm>
            <a:off x="0" y="1249024"/>
            <a:ext cx="122608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4. That Word above all earthly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pow’rs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No thanks to them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abideth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;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 Spirit and the gifts are ours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Through Him who with us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sideth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5084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0D4BD0-EE62-E8C9-1926-7CA8B6F65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484AF5-2F9D-1D85-03AE-4FB4B4945EE4}"/>
              </a:ext>
            </a:extLst>
          </p:cNvPr>
          <p:cNvSpPr txBox="1"/>
          <p:nvPr/>
        </p:nvSpPr>
        <p:spPr>
          <a:xfrm>
            <a:off x="0" y="993384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Let goods and kindred go,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This mortal life also;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 body they may kill;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God's truth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abideth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 still;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His kingdom is forever!</a:t>
            </a:r>
          </a:p>
        </p:txBody>
      </p:sp>
    </p:spTree>
    <p:extLst>
      <p:ext uri="{BB962C8B-B14F-4D97-AF65-F5344CB8AC3E}">
        <p14:creationId xmlns:p14="http://schemas.microsoft.com/office/powerpoint/2010/main" val="4145470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272</Words>
  <Application>Microsoft Office PowerPoint</Application>
  <PresentationFormat>Widescreen</PresentationFormat>
  <Paragraphs>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Mighty Fortress Is Our God</dc:title>
  <dc:creator>Thomas</dc:creator>
  <cp:keywords>Songs, Hymns, Copyright Free, Slides, Lyric Slides, Group Singing, Sing Along, A Mighty Fortress Is Our God</cp:keywords>
  <cp:lastModifiedBy>Thomas Edel</cp:lastModifiedBy>
  <cp:revision>17</cp:revision>
  <dcterms:created xsi:type="dcterms:W3CDTF">2023-06-08T17:19:40Z</dcterms:created>
  <dcterms:modified xsi:type="dcterms:W3CDTF">2025-02-11T02:09:30Z</dcterms:modified>
</cp:coreProperties>
</file>