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6" r:id="rId4"/>
    <p:sldId id="274" r:id="rId5"/>
    <p:sldId id="268" r:id="rId6"/>
    <p:sldId id="275" r:id="rId7"/>
    <p:sldId id="273" r:id="rId8"/>
    <p:sldId id="276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3681" autoAdjust="0"/>
  </p:normalViewPr>
  <p:slideViewPr>
    <p:cSldViewPr snapToGrid="0">
      <p:cViewPr varScale="1">
        <p:scale>
          <a:sx n="61" d="100"/>
          <a:sy n="61" d="100"/>
        </p:scale>
        <p:origin x="844" y="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10/12/2025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1821465"/>
            <a:ext cx="1219199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1. 	’Tis so sweet to trust in Jesus,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to take Him at His word;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to rest upon His promise; </a:t>
            </a:r>
            <a:b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</a:b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to know, “Thus saith the Lord.”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27898B-EDCE-BE11-571F-853E77791D9B}"/>
              </a:ext>
            </a:extLst>
          </p:cNvPr>
          <p:cNvSpPr txBox="1"/>
          <p:nvPr/>
        </p:nvSpPr>
        <p:spPr>
          <a:xfrm>
            <a:off x="164538" y="6237814"/>
            <a:ext cx="11862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Copyright:  Public Domain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E040E37-D665-4CB1-35F0-ECAE610C8B7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495902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en-US" sz="6600" b="1" i="1" dirty="0">
                <a:solidFill>
                  <a:srgbClr val="FF0000"/>
                </a:solidFill>
              </a:rPr>
              <a:t>’Tis So Sweet to Trust in Jesus</a:t>
            </a:r>
          </a:p>
        </p:txBody>
      </p:sp>
    </p:spTree>
    <p:extLst>
      <p:ext uri="{BB962C8B-B14F-4D97-AF65-F5344CB8AC3E}">
        <p14:creationId xmlns:p14="http://schemas.microsoft.com/office/powerpoint/2010/main" val="23468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4838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Jesus, how I trust Him!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How I’ve proved Him o’er and o’er!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Jesus, precious Jesus!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for grace to trust Him more!</a:t>
            </a:r>
          </a:p>
        </p:txBody>
      </p:sp>
    </p:spTree>
    <p:extLst>
      <p:ext uri="{BB962C8B-B14F-4D97-AF65-F5344CB8AC3E}">
        <p14:creationId xmlns:p14="http://schemas.microsoft.com/office/powerpoint/2010/main" val="40093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1" y="1032714"/>
            <a:ext cx="1219199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2.  O how sweet to trust in Jesus,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to trust His cleansing blood;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in simple faith to plunge me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’Neath the healing, cleansing flood! </a:t>
            </a:r>
          </a:p>
        </p:txBody>
      </p:sp>
    </p:spTree>
    <p:extLst>
      <p:ext uri="{BB962C8B-B14F-4D97-AF65-F5344CB8AC3E}">
        <p14:creationId xmlns:p14="http://schemas.microsoft.com/office/powerpoint/2010/main" val="2632972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5DA678F-BCC4-7A0C-C83F-9AA0245380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F07E52-EBCE-6AD5-FCC3-743BA6EB9531}"/>
              </a:ext>
            </a:extLst>
          </p:cNvPr>
          <p:cNvSpPr txBox="1"/>
          <p:nvPr/>
        </p:nvSpPr>
        <p:spPr>
          <a:xfrm>
            <a:off x="0" y="94838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Jesus, how I trust Him!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How I’ve proved Him o’er and o’er!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Jesus, precious Jesus!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for grace to trust Him more!</a:t>
            </a:r>
          </a:p>
        </p:txBody>
      </p:sp>
    </p:spTree>
    <p:extLst>
      <p:ext uri="{BB962C8B-B14F-4D97-AF65-F5344CB8AC3E}">
        <p14:creationId xmlns:p14="http://schemas.microsoft.com/office/powerpoint/2010/main" val="3082510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73720"/>
            <a:ext cx="12260825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3.	Yes, ’tis sweet to trust in Jesus,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from sin and self to cease;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Just from Jesus simply taking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Life and rest, and joy and peace. </a:t>
            </a:r>
          </a:p>
        </p:txBody>
      </p:sp>
    </p:spTree>
    <p:extLst>
      <p:ext uri="{BB962C8B-B14F-4D97-AF65-F5344CB8AC3E}">
        <p14:creationId xmlns:p14="http://schemas.microsoft.com/office/powerpoint/2010/main" val="1162561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12BAD02-3BC4-C19A-2145-A0E23084F1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A6C4CEB-6504-0EF4-0384-4628DADB4CE4}"/>
              </a:ext>
            </a:extLst>
          </p:cNvPr>
          <p:cNvSpPr txBox="1"/>
          <p:nvPr/>
        </p:nvSpPr>
        <p:spPr>
          <a:xfrm>
            <a:off x="0" y="94838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Jesus, how I trust Him!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How I’ve proved Him o’er and o’er!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Jesus, precious Jesus!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for grace to trust Him more!</a:t>
            </a:r>
          </a:p>
        </p:txBody>
      </p:sp>
    </p:spTree>
    <p:extLst>
      <p:ext uri="{BB962C8B-B14F-4D97-AF65-F5344CB8AC3E}">
        <p14:creationId xmlns:p14="http://schemas.microsoft.com/office/powerpoint/2010/main" val="1553935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D573EE-E39D-02CD-11EA-05FCFB9857E1}"/>
              </a:ext>
            </a:extLst>
          </p:cNvPr>
          <p:cNvSpPr txBox="1"/>
          <p:nvPr/>
        </p:nvSpPr>
        <p:spPr>
          <a:xfrm>
            <a:off x="0" y="993384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4.  I’m so glad I learned to trust Thee, 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Precious Jesus, Savior, Friend; 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And I know that Thou art with me, </a:t>
            </a:r>
          </a:p>
          <a:p>
            <a:pPr algn="ctr">
              <a:spcAft>
                <a:spcPts val="2400"/>
              </a:spcAft>
            </a:pPr>
            <a:r>
              <a:rPr lang="en-US" sz="5800" dirty="0">
                <a:solidFill>
                  <a:srgbClr val="FFFF00"/>
                </a:solidFill>
                <a:cs typeface="Times New Roman" panose="02020603050405020304" pitchFamily="18" charset="0"/>
              </a:rPr>
              <a:t>Will be with me to the end.</a:t>
            </a:r>
          </a:p>
        </p:txBody>
      </p:sp>
    </p:spTree>
    <p:extLst>
      <p:ext uri="{BB962C8B-B14F-4D97-AF65-F5344CB8AC3E}">
        <p14:creationId xmlns:p14="http://schemas.microsoft.com/office/powerpoint/2010/main" val="2193482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43AEB77-1B4D-F990-BC2E-B8766111F0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CECA32-E7E7-7AE8-90DA-7214EA1F2D19}"/>
              </a:ext>
            </a:extLst>
          </p:cNvPr>
          <p:cNvSpPr txBox="1"/>
          <p:nvPr/>
        </p:nvSpPr>
        <p:spPr>
          <a:xfrm>
            <a:off x="0" y="948385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Jesus, how I trust Him!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How I’ve proved Him o’er and o’er!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Jesus, Jesus, precious Jesus! </a:t>
            </a:r>
          </a:p>
          <a:p>
            <a:pPr algn="ctr">
              <a:spcAft>
                <a:spcPts val="2400"/>
              </a:spcAft>
            </a:pPr>
            <a:r>
              <a:rPr lang="en-US" sz="6000" dirty="0">
                <a:solidFill>
                  <a:srgbClr val="FFFF00"/>
                </a:solidFill>
                <a:cs typeface="Times New Roman" panose="02020603050405020304" pitchFamily="18" charset="0"/>
              </a:rPr>
              <a:t>O for grace to trust Him more!</a:t>
            </a:r>
          </a:p>
        </p:txBody>
      </p:sp>
    </p:spTree>
    <p:extLst>
      <p:ext uri="{BB962C8B-B14F-4D97-AF65-F5344CB8AC3E}">
        <p14:creationId xmlns:p14="http://schemas.microsoft.com/office/powerpoint/2010/main" val="4152059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278</Words>
  <Application>Microsoft Office PowerPoint</Application>
  <PresentationFormat>Widescreen</PresentationFormat>
  <Paragraphs>31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’Tis So Sweet to Trust in Jesus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Tis So Sweet to Trust in Jesus</dc:title>
  <dc:creator>Songs123.xyz</dc:creator>
  <cp:keywords>Songs, Hymns, Copyright Free, Slides, Lyric Slides, Group Singing, Sing Along, Tis So Sweet to Trust in Jesus</cp:keywords>
  <cp:lastModifiedBy>Thomas Edel</cp:lastModifiedBy>
  <cp:revision>21</cp:revision>
  <dcterms:created xsi:type="dcterms:W3CDTF">2023-06-08T17:19:40Z</dcterms:created>
  <dcterms:modified xsi:type="dcterms:W3CDTF">2025-10-12T22:10:12Z</dcterms:modified>
</cp:coreProperties>
</file>