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3" r:id="rId4"/>
    <p:sldId id="284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AA749-E5A4-26F0-C571-ED06E831F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FA97C3-7C5E-5C10-F34F-D537342B4D4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800" u="sng" kern="100" dirty="0"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Prayer</a:t>
            </a:r>
            <a:endParaRPr lang="en-US" sz="48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56CA4-4D20-7ECA-7A7A-7ED3C2D8C6D0}"/>
              </a:ext>
            </a:extLst>
          </p:cNvPr>
          <p:cNvSpPr txBox="1"/>
          <p:nvPr/>
        </p:nvSpPr>
        <p:spPr>
          <a:xfrm>
            <a:off x="0" y="737419"/>
            <a:ext cx="1219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Our Father in heaven, 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may your name be kept holy.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Let your Kingdom come.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Let your will be done, as in heaven, so on earth.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Give us today our daily bread.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Forgive us our debts, 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we also forgive our debtors.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Bring us not into temptation, 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but deliver us from the evil one.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yours is the Kingdom, the power, 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glory forever.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</a:p>
        </p:txBody>
      </p:sp>
    </p:spTree>
    <p:extLst>
      <p:ext uri="{BB962C8B-B14F-4D97-AF65-F5344CB8AC3E}">
        <p14:creationId xmlns:p14="http://schemas.microsoft.com/office/powerpoint/2010/main" val="88243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E900D-48D7-28A8-318D-225A55F9A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EF9E9C-466A-2DEE-3BB6-AB01BA46A8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17121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8000" u="sng" kern="100" dirty="0"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Prayer</a:t>
            </a:r>
            <a:endParaRPr lang="en-US" sz="80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45191E-354F-E8D7-EC8A-6008B94A5556}"/>
              </a:ext>
            </a:extLst>
          </p:cNvPr>
          <p:cNvSpPr txBox="1"/>
          <p:nvPr/>
        </p:nvSpPr>
        <p:spPr>
          <a:xfrm>
            <a:off x="0" y="1982277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Our Father in heaven,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may your name be kept holy.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Let your Kingdom come.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Let your will be done,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in heaven, so on earth.</a:t>
            </a:r>
          </a:p>
        </p:txBody>
      </p:sp>
    </p:spTree>
    <p:extLst>
      <p:ext uri="{BB962C8B-B14F-4D97-AF65-F5344CB8AC3E}">
        <p14:creationId xmlns:p14="http://schemas.microsoft.com/office/powerpoint/2010/main" val="1351271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031AC-1C3E-3AA9-962B-3EFCC46B5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42F86D-704A-AC9C-CB19-72427314E31C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Give us today our daily bread.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Forgive us our debts,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we also forgive our debtors.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Bring us not into temptation,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but deliver us from the evil one.</a:t>
            </a:r>
          </a:p>
        </p:txBody>
      </p:sp>
    </p:spTree>
    <p:extLst>
      <p:ext uri="{BB962C8B-B14F-4D97-AF65-F5344CB8AC3E}">
        <p14:creationId xmlns:p14="http://schemas.microsoft.com/office/powerpoint/2010/main" val="1997265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F8473-E1E9-4C60-B288-9A35BFFCB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117175-12B8-E27E-59C2-F9AC5AF68ABE}"/>
              </a:ext>
            </a:extLst>
          </p:cNvPr>
          <p:cNvSpPr txBox="1"/>
          <p:nvPr/>
        </p:nvSpPr>
        <p:spPr>
          <a:xfrm>
            <a:off x="0" y="1305341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yours is the Kingdom,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power,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glory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forever.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</a:p>
        </p:txBody>
      </p:sp>
    </p:spTree>
    <p:extLst>
      <p:ext uri="{BB962C8B-B14F-4D97-AF65-F5344CB8AC3E}">
        <p14:creationId xmlns:p14="http://schemas.microsoft.com/office/powerpoint/2010/main" val="2448244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921</TotalTime>
  <Words>177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Lucida Calligraphy</vt:lpstr>
      <vt:lpstr>Monotype Corsiva</vt:lpstr>
      <vt:lpstr>Office Theme</vt:lpstr>
      <vt:lpstr>The Lord’s Prayer</vt:lpstr>
      <vt:lpstr>The Lord’s Prayer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Lord's Prayer</dc:title>
  <dc:creator>Songs123.xyz</dc:creator>
  <cp:keywords>The Lords Prayer, WEB, Our Father, docx, docx file, World English Bible, free download, free</cp:keywords>
  <cp:lastModifiedBy>Thomas Edel</cp:lastModifiedBy>
  <cp:revision>28</cp:revision>
  <dcterms:created xsi:type="dcterms:W3CDTF">2023-06-08T17:19:40Z</dcterms:created>
  <dcterms:modified xsi:type="dcterms:W3CDTF">2025-09-22T23:50:42Z</dcterms:modified>
</cp:coreProperties>
</file>