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in heaven,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may your name be kept holy.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Kingdom come.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will be done, as in heaven, so on earth.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today our daily bread.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Forgive us our debts,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also forgive our debtors.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Bring us not into temptation,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the evil one.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yours is the Kingdom, the power,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 forever.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32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87158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 in heaven,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may your name be kept holy.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Kingdom come.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Let your will be done,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in heaven, so on earth.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today our daily bread.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Forgive us our debts,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also forgive our debtors.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Bring us not into temptation,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the evil one.</a:t>
            </a: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472489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yours is the Kingdom,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the power,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177</Words>
  <Application>Microsoft Office PowerPoint</Application>
  <PresentationFormat>Widescreen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Lords Prayer, WEB, Our Father, docx, docx file, World English Bible, free download, free</cp:keywords>
  <cp:lastModifiedBy>Thomas Edel</cp:lastModifiedBy>
  <cp:revision>27</cp:revision>
  <dcterms:created xsi:type="dcterms:W3CDTF">2023-06-08T17:19:40Z</dcterms:created>
  <dcterms:modified xsi:type="dcterms:W3CDTF">2025-09-22T23:51:23Z</dcterms:modified>
</cp:coreProperties>
</file>