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2" d="100"/>
          <a:sy n="62" d="100"/>
        </p:scale>
        <p:origin x="6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48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Father, who art in heaven, 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on earth as it is in heaven.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trespasses, </a:t>
            </a:r>
            <a:b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those who trespass against us.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and the power, 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forever.</a:t>
            </a:r>
          </a:p>
          <a:p>
            <a:pPr marL="0" marR="0" algn="ctr">
              <a:buNone/>
            </a:pPr>
            <a:r>
              <a:rPr lang="en-US" sz="32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32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7289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8000" kern="100" dirty="0"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887158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Father, who art in heaven,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 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on earth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it is in heaven.</a:t>
            </a: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trespasses,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those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who trespass against us. 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endParaRPr lang="en-US" sz="4800" b="1" kern="100" dirty="0">
              <a:solidFill>
                <a:srgbClr val="FFFF00"/>
              </a:solidFill>
              <a:effectLst/>
              <a:latin typeface="Lucida Calligraphy" panose="03010101010101010101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1472489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power,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</a:t>
            </a:r>
            <a:b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forever.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181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Lord’s Prayer</vt:lpstr>
      <vt:lpstr>The Lord’s Prayer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Lord's Prayer</dc:title>
  <dc:creator>Songs123.xyz</dc:creator>
  <cp:keywords>The Lords Prayer, Slides, Traditional, Our Father, free download, free</cp:keywords>
  <cp:lastModifiedBy>Thomas Edel</cp:lastModifiedBy>
  <cp:revision>30</cp:revision>
  <dcterms:created xsi:type="dcterms:W3CDTF">2023-06-08T17:19:40Z</dcterms:created>
  <dcterms:modified xsi:type="dcterms:W3CDTF">2025-09-29T19:38:27Z</dcterms:modified>
</cp:coreProperties>
</file>