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which art in heaven,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in earth, as it is in heaven.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debts,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our debtors.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evil: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and the power,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for ever.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32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1712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982277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which art in heaven,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in earth,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it is in heaven.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debts,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our debtors.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evil: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305341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power,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911</TotalTime>
  <Words>186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Lord's Prayer</cp:keywords>
  <cp:lastModifiedBy>Thomas Edel</cp:lastModifiedBy>
  <cp:revision>25</cp:revision>
  <dcterms:created xsi:type="dcterms:W3CDTF">2023-06-08T17:19:40Z</dcterms:created>
  <dcterms:modified xsi:type="dcterms:W3CDTF">2025-09-20T00:07:04Z</dcterms:modified>
</cp:coreProperties>
</file>