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74" r:id="rId5"/>
    <p:sldId id="268" r:id="rId6"/>
    <p:sldId id="275" r:id="rId7"/>
    <p:sldId id="276" r:id="rId8"/>
    <p:sldId id="277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3681" autoAdjust="0"/>
  </p:normalViewPr>
  <p:slideViewPr>
    <p:cSldViewPr snapToGrid="0">
      <p:cViewPr varScale="1">
        <p:scale>
          <a:sx n="61" d="100"/>
          <a:sy n="61" d="100"/>
        </p:scale>
        <p:origin x="8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8/19/2025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821465"/>
            <a:ext cx="1219199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1. 	Rejoice, the Lord is King!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Your Lord and King adore!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Rejoice, give thanks, and sing,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triumph evermore.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E040E37-D665-4CB1-35F0-ECAE610C8B7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495902"/>
            <a:ext cx="12192000" cy="1325563"/>
          </a:xfrm>
        </p:spPr>
        <p:txBody>
          <a:bodyPr>
            <a:noAutofit/>
          </a:bodyPr>
          <a:lstStyle/>
          <a:p>
            <a:pPr algn="ctr"/>
            <a:r>
              <a:rPr lang="en-US" sz="6600" b="1" i="1" dirty="0">
                <a:solidFill>
                  <a:srgbClr val="FF0000"/>
                </a:solidFill>
              </a:rPr>
              <a:t>Rejoice, the Lord is King!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598576"/>
            <a:ext cx="12192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Lift up your heart,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Lift up your voice!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Rejoice, again I say, rejoice! 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032714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2.  Jesus, the Savior reigns,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The God of truth and love;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When He had purged our stains,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He took His seat above. 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E709DA5-0CB8-A84D-1175-BF5A5F46CE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B0602A4-7579-E531-F3F5-630758F572CD}"/>
              </a:ext>
            </a:extLst>
          </p:cNvPr>
          <p:cNvSpPr txBox="1"/>
          <p:nvPr/>
        </p:nvSpPr>
        <p:spPr>
          <a:xfrm>
            <a:off x="0" y="1598576"/>
            <a:ext cx="12192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Lift up your heart,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Lift up your voice!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Rejoice, again I say, rejoice! </a:t>
            </a:r>
          </a:p>
        </p:txBody>
      </p:sp>
    </p:spTree>
    <p:extLst>
      <p:ext uri="{BB962C8B-B14F-4D97-AF65-F5344CB8AC3E}">
        <p14:creationId xmlns:p14="http://schemas.microsoft.com/office/powerpoint/2010/main" val="1516142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73720"/>
            <a:ext cx="1226082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3. 	His kingdom cannot fail,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He rules o'er earth and </a:t>
            </a:r>
            <a:r>
              <a:rPr lang="en-U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heav'n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The keys of death and hell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Are to our Jesus </a:t>
            </a:r>
            <a:r>
              <a:rPr lang="en-U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giv'n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62561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F3DCA58-0CB6-8CA7-7585-C5E4D4A93A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DF7CFD7-ABFC-23FC-7C10-C8C758ADFC67}"/>
              </a:ext>
            </a:extLst>
          </p:cNvPr>
          <p:cNvSpPr txBox="1"/>
          <p:nvPr/>
        </p:nvSpPr>
        <p:spPr>
          <a:xfrm>
            <a:off x="0" y="1598576"/>
            <a:ext cx="12192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Lift up your heart,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Lift up your voice!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Rejoice, again I say, rejoice! </a:t>
            </a:r>
          </a:p>
        </p:txBody>
      </p:sp>
    </p:spTree>
    <p:extLst>
      <p:ext uri="{BB962C8B-B14F-4D97-AF65-F5344CB8AC3E}">
        <p14:creationId xmlns:p14="http://schemas.microsoft.com/office/powerpoint/2010/main" val="34737201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BD5B8FF-B196-D1AA-64DF-469E836AD4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89F21D-B02A-F3B4-A08E-7F74D48F6E54}"/>
              </a:ext>
            </a:extLst>
          </p:cNvPr>
          <p:cNvSpPr txBox="1"/>
          <p:nvPr/>
        </p:nvSpPr>
        <p:spPr>
          <a:xfrm>
            <a:off x="0" y="973720"/>
            <a:ext cx="1226082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4.	 Rejoice in glorious hope!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Our Lord, the Judge, shall come,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take His servants up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To their eternal home.</a:t>
            </a:r>
          </a:p>
        </p:txBody>
      </p:sp>
    </p:spTree>
    <p:extLst>
      <p:ext uri="{BB962C8B-B14F-4D97-AF65-F5344CB8AC3E}">
        <p14:creationId xmlns:p14="http://schemas.microsoft.com/office/powerpoint/2010/main" val="37542740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35D7D06-C719-870E-DC84-829B128FD0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72E4FC3-7FCC-6721-7B64-34A0B6FF9589}"/>
              </a:ext>
            </a:extLst>
          </p:cNvPr>
          <p:cNvSpPr txBox="1"/>
          <p:nvPr/>
        </p:nvSpPr>
        <p:spPr>
          <a:xfrm>
            <a:off x="0" y="1598576"/>
            <a:ext cx="12192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Lift up your heart,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Lift up your voice!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Rejoice, again I say, rejoice! </a:t>
            </a:r>
          </a:p>
        </p:txBody>
      </p:sp>
    </p:spTree>
    <p:extLst>
      <p:ext uri="{BB962C8B-B14F-4D97-AF65-F5344CB8AC3E}">
        <p14:creationId xmlns:p14="http://schemas.microsoft.com/office/powerpoint/2010/main" val="2775583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196</Words>
  <Application>Microsoft Office PowerPoint</Application>
  <PresentationFormat>Widescreen</PresentationFormat>
  <Paragraphs>28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Rejoice, the Lord is King!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Rejoice, the Lord is King!</dc:title>
  <dc:creator>Songs123.xyz</dc:creator>
  <cp:keywords>Songs, Hymns, Copyright Free, Slides, Lyric Slides, Group Singing, Sing Along, Rejoice the Lord is King!</cp:keywords>
  <cp:lastModifiedBy>Thomas Edel</cp:lastModifiedBy>
  <cp:revision>21</cp:revision>
  <dcterms:created xsi:type="dcterms:W3CDTF">2023-06-08T17:19:40Z</dcterms:created>
  <dcterms:modified xsi:type="dcterms:W3CDTF">2025-08-20T03:49:57Z</dcterms:modified>
</cp:coreProperties>
</file>