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75" r:id="rId6"/>
    <p:sldId id="276" r:id="rId7"/>
    <p:sldId id="277" r:id="rId8"/>
    <p:sldId id="278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7/28/2025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42546"/>
            <a:ext cx="1219199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On Jordan’s stormy banks I stand,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cast a wishful eye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To Canaan’s fair and happy land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Where my possessions lie.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111371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am bound for the promised land,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am bound for the promised land.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 who will come and go with me?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am bound for the promised land.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190030"/>
            <a:ext cx="1219199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 All o’er those wide extended plains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Shines one eternal day;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There God the Son forever reigns,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scatters night away.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411B778-7464-3719-6ACF-59517BF256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48CB45B-A2A5-5F00-D07A-FA9946E35670}"/>
              </a:ext>
            </a:extLst>
          </p:cNvPr>
          <p:cNvSpPr txBox="1"/>
          <p:nvPr/>
        </p:nvSpPr>
        <p:spPr>
          <a:xfrm>
            <a:off x="0" y="1111371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am bound for the promised land,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am bound for the promised land.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 who will come and go with me?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am bound for the promised land.</a:t>
            </a:r>
          </a:p>
        </p:txBody>
      </p:sp>
    </p:spTree>
    <p:extLst>
      <p:ext uri="{BB962C8B-B14F-4D97-AF65-F5344CB8AC3E}">
        <p14:creationId xmlns:p14="http://schemas.microsoft.com/office/powerpoint/2010/main" val="585783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C04FEF-D3A7-29DF-3674-82E4BA6D0D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AD5E2B-34D5-B756-BB4B-3760C2BC3D6B}"/>
              </a:ext>
            </a:extLst>
          </p:cNvPr>
          <p:cNvSpPr txBox="1"/>
          <p:nvPr/>
        </p:nvSpPr>
        <p:spPr>
          <a:xfrm>
            <a:off x="1" y="1190030"/>
            <a:ext cx="1219199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No chilling winds nor </a:t>
            </a:r>
            <a:r>
              <a:rPr lang="en-US" sz="54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pois'nous</a:t>
            </a: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breath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Can reach that healthful shore;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Sickness and sorrow, pain and death,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Are felt and feared no more.</a:t>
            </a:r>
          </a:p>
        </p:txBody>
      </p:sp>
    </p:spTree>
    <p:extLst>
      <p:ext uri="{BB962C8B-B14F-4D97-AF65-F5344CB8AC3E}">
        <p14:creationId xmlns:p14="http://schemas.microsoft.com/office/powerpoint/2010/main" val="19058167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5337D33-4817-CDDC-7BC5-6E4247EEB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5C33A5C-CBCE-0C5C-D03C-9DA3BFC274F1}"/>
              </a:ext>
            </a:extLst>
          </p:cNvPr>
          <p:cNvSpPr txBox="1"/>
          <p:nvPr/>
        </p:nvSpPr>
        <p:spPr>
          <a:xfrm>
            <a:off x="0" y="1111371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am bound for the promised land,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am bound for the promised land.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 who will come and go with me?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am bound for the promised land.</a:t>
            </a:r>
          </a:p>
        </p:txBody>
      </p:sp>
    </p:spTree>
    <p:extLst>
      <p:ext uri="{BB962C8B-B14F-4D97-AF65-F5344CB8AC3E}">
        <p14:creationId xmlns:p14="http://schemas.microsoft.com/office/powerpoint/2010/main" val="2505866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9AC8F96-BF76-5691-A0D3-9FB691BB05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918AF1-5F91-299D-87AE-1B1A15E2E56C}"/>
              </a:ext>
            </a:extLst>
          </p:cNvPr>
          <p:cNvSpPr txBox="1"/>
          <p:nvPr/>
        </p:nvSpPr>
        <p:spPr>
          <a:xfrm>
            <a:off x="1" y="1190030"/>
            <a:ext cx="12191999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 algn="ctr">
              <a:spcAft>
                <a:spcPts val="2400"/>
              </a:spcAft>
              <a:buAutoNum type="arabicPeriod" startAt="4"/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shall I reach that happy place,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 And be forever blest?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When shall I see my Father’s face,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And in His bosom rest?</a:t>
            </a:r>
          </a:p>
        </p:txBody>
      </p:sp>
    </p:spTree>
    <p:extLst>
      <p:ext uri="{BB962C8B-B14F-4D97-AF65-F5344CB8AC3E}">
        <p14:creationId xmlns:p14="http://schemas.microsoft.com/office/powerpoint/2010/main" val="3350583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867047A-9600-F447-9297-7C86F8D6A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4AF30A-3BA8-4B3A-C754-66FE228F3281}"/>
              </a:ext>
            </a:extLst>
          </p:cNvPr>
          <p:cNvSpPr txBox="1"/>
          <p:nvPr/>
        </p:nvSpPr>
        <p:spPr>
          <a:xfrm>
            <a:off x="0" y="1111371"/>
            <a:ext cx="12192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am bound for the promised land,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am bound for the promised land.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 who will come and go with me?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am bound for the promised land.</a:t>
            </a:r>
          </a:p>
        </p:txBody>
      </p:sp>
    </p:spTree>
    <p:extLst>
      <p:ext uri="{BB962C8B-B14F-4D97-AF65-F5344CB8AC3E}">
        <p14:creationId xmlns:p14="http://schemas.microsoft.com/office/powerpoint/2010/main" val="2371689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244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Jordans' Stormy Banks</dc:title>
  <dc:creator>Songs123.xyz</dc:creator>
  <cp:keywords>Songs, Hymns, Copyright Free, Slides, Lyric Slides, Group Singing, Sing Along, On Jordans' Stormy Banks</cp:keywords>
  <cp:lastModifiedBy>Thomas Edel</cp:lastModifiedBy>
  <cp:revision>17</cp:revision>
  <dcterms:created xsi:type="dcterms:W3CDTF">2023-06-08T17:19:40Z</dcterms:created>
  <dcterms:modified xsi:type="dcterms:W3CDTF">2025-07-28T20:05:09Z</dcterms:modified>
</cp:coreProperties>
</file>