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7" r:id="rId4"/>
    <p:sldId id="268" r:id="rId5"/>
    <p:sldId id="26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6/8/2025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6/8/2025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12954"/>
            <a:ext cx="1219199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1.  Nearer, My God, to Thee,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Nearer to Thee!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E'en though it be a cross That </a:t>
            </a:r>
            <a:r>
              <a:rPr lang="en-U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raiseth</a:t>
            </a: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me; 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Still all my song shall be,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Nearer, my God to Thee;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Nearer, my God, to Thee, Nearer to Thee!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12954"/>
            <a:ext cx="1219199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2.  Though like the wanderer,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The sun gone down,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Darkness be over me, My rest a stone; 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Yet in my dreams I'd be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Nearer, my God to Thee;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Nearer, my God, to Thee, Nearer to Thee!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CE8932-DBAD-2C49-EABD-049380AF12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BC338A-686A-4576-20FF-617D4CFD938F}"/>
              </a:ext>
            </a:extLst>
          </p:cNvPr>
          <p:cNvSpPr txBox="1"/>
          <p:nvPr/>
        </p:nvSpPr>
        <p:spPr>
          <a:xfrm>
            <a:off x="0" y="1012954"/>
            <a:ext cx="1219199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3.  There let the way appear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Steps unto </a:t>
            </a:r>
            <a:r>
              <a:rPr lang="en-U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heav’n</a:t>
            </a: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;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All that Thou </a:t>
            </a:r>
            <a:r>
              <a:rPr lang="en-U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sendest</a:t>
            </a: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 me In mercy </a:t>
            </a:r>
            <a:r>
              <a:rPr lang="en-US" sz="48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giv'n</a:t>
            </a: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; 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Angels to beckon me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Nearer, my God to Thee;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Nearer, my God, to Thee, Nearer to Thee!</a:t>
            </a:r>
          </a:p>
        </p:txBody>
      </p:sp>
    </p:spTree>
    <p:extLst>
      <p:ext uri="{BB962C8B-B14F-4D97-AF65-F5344CB8AC3E}">
        <p14:creationId xmlns:p14="http://schemas.microsoft.com/office/powerpoint/2010/main" val="1144955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EFEDB45-020A-E298-A2B2-72B4CC6DB8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7849B17-BAAC-27A9-DD02-7653ABF729DA}"/>
              </a:ext>
            </a:extLst>
          </p:cNvPr>
          <p:cNvSpPr txBox="1"/>
          <p:nvPr/>
        </p:nvSpPr>
        <p:spPr>
          <a:xfrm>
            <a:off x="0" y="1012954"/>
            <a:ext cx="1219199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4.  Then, with my waking thoughts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Bright with Thy praise,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Out of my stony griefs, Bethel I'll raise; 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So by my woes to be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Nearer, my God to Thee;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Nearer, my God, to Thee, Nearer to Thee!</a:t>
            </a:r>
          </a:p>
        </p:txBody>
      </p:sp>
    </p:spTree>
    <p:extLst>
      <p:ext uri="{BB962C8B-B14F-4D97-AF65-F5344CB8AC3E}">
        <p14:creationId xmlns:p14="http://schemas.microsoft.com/office/powerpoint/2010/main" val="3556542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45E2DD4-A2F2-F74C-7CB9-2F8DA28B99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F97C11-C9B7-74C3-8042-294529774632}"/>
              </a:ext>
            </a:extLst>
          </p:cNvPr>
          <p:cNvSpPr txBox="1"/>
          <p:nvPr/>
        </p:nvSpPr>
        <p:spPr>
          <a:xfrm>
            <a:off x="0" y="1012954"/>
            <a:ext cx="1219199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5.  Or if on joyful wing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Cleaving the sky,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Sun, moon and stars forgot, Upward I fly, </a:t>
            </a:r>
          </a:p>
          <a:p>
            <a:pPr algn="ctr">
              <a:spcAft>
                <a:spcPts val="2400"/>
              </a:spcAft>
            </a:pP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Still all my song shall be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Nearer, my God to Thee; </a:t>
            </a:r>
            <a:b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4800" dirty="0">
                <a:solidFill>
                  <a:srgbClr val="FFFF00"/>
                </a:solidFill>
                <a:cs typeface="Times New Roman" panose="02020603050405020304" pitchFamily="18" charset="0"/>
              </a:rPr>
              <a:t>Nearer, my God, to Thee, Nearer to Thee!</a:t>
            </a:r>
          </a:p>
        </p:txBody>
      </p:sp>
    </p:spTree>
    <p:extLst>
      <p:ext uri="{BB962C8B-B14F-4D97-AF65-F5344CB8AC3E}">
        <p14:creationId xmlns:p14="http://schemas.microsoft.com/office/powerpoint/2010/main" val="2707180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259</Words>
  <Application>Microsoft Office PowerPoint</Application>
  <PresentationFormat>Widescreen</PresentationFormat>
  <Paragraphs>11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Nearer My God to Thee</dc:title>
  <dc:creator>Songs123.xyz</dc:creator>
  <cp:keywords>Songs, Hymns, Copyright Free, Slides, Lyric Slides, Group Singing, Sing Along, Nearer My God to Thee</cp:keywords>
  <cp:lastModifiedBy>Thomas Edel</cp:lastModifiedBy>
  <cp:revision>17</cp:revision>
  <dcterms:created xsi:type="dcterms:W3CDTF">2023-06-08T17:19:40Z</dcterms:created>
  <dcterms:modified xsi:type="dcterms:W3CDTF">2025-06-08T19:03:40Z</dcterms:modified>
</cp:coreProperties>
</file>