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68" r:id="rId6"/>
    <p:sldId id="275" r:id="rId7"/>
    <p:sldId id="276" r:id="rId8"/>
    <p:sldId id="277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7/2/2025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Jesus, keep me near the cross,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There a precious fountain,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Free to all a healing stream,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Flows from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Calv'ry's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mountain.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0489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the cross, in the cross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 my glory ever;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Till my raptured soul shall find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Rest beyond the river.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Near the cross, a trembling soul,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Love and mercy found me;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There the Bright and Morning Star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Sheds its beams around me.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AB8AC2-2F95-65AB-48ED-6411D86F3F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BC4D3AD-7D45-1E3A-A799-3AAE6720391E}"/>
              </a:ext>
            </a:extLst>
          </p:cNvPr>
          <p:cNvSpPr txBox="1"/>
          <p:nvPr/>
        </p:nvSpPr>
        <p:spPr>
          <a:xfrm>
            <a:off x="0" y="90489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the cross, in the cross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 my glory ever;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Till my raptured soul shall find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Rest beyond the river.</a:t>
            </a:r>
          </a:p>
        </p:txBody>
      </p:sp>
    </p:spTree>
    <p:extLst>
      <p:ext uri="{BB962C8B-B14F-4D97-AF65-F5344CB8AC3E}">
        <p14:creationId xmlns:p14="http://schemas.microsoft.com/office/powerpoint/2010/main" val="3720555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	Near the cross! O Lamb of God,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Bring it's scenes before me;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Help me walk from day to day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With its shadows o'er me.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71047F5-3035-7497-1F38-A1CA9435E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FAB960-20B1-DF24-2B6F-D701CA842F13}"/>
              </a:ext>
            </a:extLst>
          </p:cNvPr>
          <p:cNvSpPr txBox="1"/>
          <p:nvPr/>
        </p:nvSpPr>
        <p:spPr>
          <a:xfrm>
            <a:off x="0" y="90489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the cross, in the cross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 my glory ever;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Till my raptured soul shall find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Rest beyond the river.</a:t>
            </a:r>
          </a:p>
        </p:txBody>
      </p:sp>
    </p:spTree>
    <p:extLst>
      <p:ext uri="{BB962C8B-B14F-4D97-AF65-F5344CB8AC3E}">
        <p14:creationId xmlns:p14="http://schemas.microsoft.com/office/powerpoint/2010/main" val="4004464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5B3BB1C-B437-B3F0-D1F4-A6DD5D408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A33CB2-5E99-C761-2700-56EE912E9D20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	Near the cross I'll watch and wait,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Hoping trusting ever,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Till I reach the golden strand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Just beyond the river. </a:t>
            </a:r>
          </a:p>
        </p:txBody>
      </p:sp>
    </p:spTree>
    <p:extLst>
      <p:ext uri="{BB962C8B-B14F-4D97-AF65-F5344CB8AC3E}">
        <p14:creationId xmlns:p14="http://schemas.microsoft.com/office/powerpoint/2010/main" val="671431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E330C41-5A10-455C-7F56-130E1612B9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8232F6-88C1-BAF0-9B4E-338EF158E921}"/>
              </a:ext>
            </a:extLst>
          </p:cNvPr>
          <p:cNvSpPr txBox="1"/>
          <p:nvPr/>
        </p:nvSpPr>
        <p:spPr>
          <a:xfrm>
            <a:off x="0" y="904893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the cross, in the cross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Be my glory ever;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Till my raptured soul shall find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Rest beyond the river.</a:t>
            </a:r>
          </a:p>
        </p:txBody>
      </p:sp>
    </p:spTree>
    <p:extLst>
      <p:ext uri="{BB962C8B-B14F-4D97-AF65-F5344CB8AC3E}">
        <p14:creationId xmlns:p14="http://schemas.microsoft.com/office/powerpoint/2010/main" val="1391977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209</Words>
  <Application>Microsoft Office PowerPoint</Application>
  <PresentationFormat>Widescreen</PresentationFormat>
  <Paragraphs>33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Near the Cross</dc:title>
  <dc:creator>Songs123.xyz</dc:creator>
  <cp:keywords>Songs, Hymns, Copyright Free, Slides, Lyric Slides, Group Singing, Sing Along, Near the Cross</cp:keywords>
  <cp:lastModifiedBy>Thomas Edel</cp:lastModifiedBy>
  <cp:revision>17</cp:revision>
  <dcterms:created xsi:type="dcterms:W3CDTF">2023-06-08T17:19:40Z</dcterms:created>
  <dcterms:modified xsi:type="dcterms:W3CDTF">2025-07-02T23:52:21Z</dcterms:modified>
</cp:coreProperties>
</file>