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68" r:id="rId6"/>
    <p:sldId id="275" r:id="rId7"/>
    <p:sldId id="276" r:id="rId8"/>
    <p:sldId id="277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268688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 I hear the Savior say,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“Thy strength indeed is small!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Child of weakness, watch and pray;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Find in Me thine all in all.”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313460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paid it all,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to Him I owe;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Sin had left a crimson stain;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washed it white as snow.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288353"/>
            <a:ext cx="121919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Lord, now indeed I find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Thy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pow’r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, and Thine alone,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Can change the leper’s spots,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And melt the heart of stone.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6907306-741A-875D-50D2-BFD636718A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C34DF5B-79F3-FCDC-AF0A-367BD53352F5}"/>
              </a:ext>
            </a:extLst>
          </p:cNvPr>
          <p:cNvSpPr txBox="1"/>
          <p:nvPr/>
        </p:nvSpPr>
        <p:spPr>
          <a:xfrm>
            <a:off x="0" y="1313460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paid it all,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to Him I owe;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Sin had left a crimson stain;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washed it white as snow.</a:t>
            </a:r>
          </a:p>
        </p:txBody>
      </p:sp>
    </p:spTree>
    <p:extLst>
      <p:ext uri="{BB962C8B-B14F-4D97-AF65-F5344CB8AC3E}">
        <p14:creationId xmlns:p14="http://schemas.microsoft.com/office/powerpoint/2010/main" val="557109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303628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For nothing good have I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Whereby Thy grace to claim—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I’ll wash my garments white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the blood of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Calv’ry’s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Lamb.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602675-0738-4167-D8AA-4B9676D2FD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DA2876-1775-4412-6E36-FE226BE7DA2B}"/>
              </a:ext>
            </a:extLst>
          </p:cNvPr>
          <p:cNvSpPr txBox="1"/>
          <p:nvPr/>
        </p:nvSpPr>
        <p:spPr>
          <a:xfrm>
            <a:off x="0" y="1313460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paid it all,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to Him I owe;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Sin had left a crimson stain;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washed it white as snow.</a:t>
            </a:r>
          </a:p>
        </p:txBody>
      </p:sp>
    </p:spTree>
    <p:extLst>
      <p:ext uri="{BB962C8B-B14F-4D97-AF65-F5344CB8AC3E}">
        <p14:creationId xmlns:p14="http://schemas.microsoft.com/office/powerpoint/2010/main" val="3099059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90BF78-47AF-ECF9-5101-2D7F4486D6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C3CE1B-FF95-CE78-27CF-1C2BA5CB62E0}"/>
              </a:ext>
            </a:extLst>
          </p:cNvPr>
          <p:cNvSpPr txBox="1"/>
          <p:nvPr/>
        </p:nvSpPr>
        <p:spPr>
          <a:xfrm>
            <a:off x="1" y="1303628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 And when, before the throne,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 stand in Him complete,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“Jesus died my soul to save,”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My lips shall still repeat.</a:t>
            </a:r>
          </a:p>
        </p:txBody>
      </p:sp>
    </p:spTree>
    <p:extLst>
      <p:ext uri="{BB962C8B-B14F-4D97-AF65-F5344CB8AC3E}">
        <p14:creationId xmlns:p14="http://schemas.microsoft.com/office/powerpoint/2010/main" val="984231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2103389-C548-CBFB-FA1B-8D6103961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2A84B4-BD64-46A7-1781-49A88EB0B258}"/>
              </a:ext>
            </a:extLst>
          </p:cNvPr>
          <p:cNvSpPr txBox="1"/>
          <p:nvPr/>
        </p:nvSpPr>
        <p:spPr>
          <a:xfrm>
            <a:off x="0" y="1313460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 paid it all,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All to Him I owe;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Sin had left a crimson stain;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 washed it white as snow.</a:t>
            </a:r>
          </a:p>
        </p:txBody>
      </p:sp>
    </p:spTree>
    <p:extLst>
      <p:ext uri="{BB962C8B-B14F-4D97-AF65-F5344CB8AC3E}">
        <p14:creationId xmlns:p14="http://schemas.microsoft.com/office/powerpoint/2010/main" val="4284427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233</Words>
  <Application>Microsoft Office PowerPoint</Application>
  <PresentationFormat>Widescreen</PresentationFormat>
  <Paragraphs>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Jesus Paid It All</dc:title>
  <dc:creator>Songs123.xyz</dc:creator>
  <cp:keywords>Songs, Hymns, Copyright Free, Slides, Lyric Slides, Group Singing, Sing Along, Jesus Paid It All</cp:keywords>
  <cp:lastModifiedBy>Thomas Edel</cp:lastModifiedBy>
  <cp:revision>18</cp:revision>
  <dcterms:created xsi:type="dcterms:W3CDTF">2023-06-08T17:19:40Z</dcterms:created>
  <dcterms:modified xsi:type="dcterms:W3CDTF">2025-07-11T00:41:34Z</dcterms:modified>
</cp:coreProperties>
</file>