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9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39907"/>
            <a:ext cx="12191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1. 	Have Thine own way, Lord!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Have Thine own way!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Thou art the Potter, I am the clay.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Mold me and make me after Thy will,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While I am waiting, yielded and still.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50702"/>
            <a:ext cx="1219199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 Have Thine own way, Lord!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Have Thine own way!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Search me and try me, Master, today!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Whiter than snow, Lord, wash me just now,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As in Thy presence humbly I bow.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49739"/>
            <a:ext cx="122608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3.	Have Thine own way, Lord!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Have Thine own way!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Wounded and weary, help me, I pray!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Power, all power, surely is Thine!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Touch me and heal me, Savior divine.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54A0EE6-0177-76ED-99B7-4875A6D00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56DD9-8113-E7D0-1875-3749FC174EA0}"/>
              </a:ext>
            </a:extLst>
          </p:cNvPr>
          <p:cNvSpPr txBox="1"/>
          <p:nvPr/>
        </p:nvSpPr>
        <p:spPr>
          <a:xfrm>
            <a:off x="0" y="1149739"/>
            <a:ext cx="122608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4.	Have Thine own way, Lord!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Have Thine own way!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Hold o’er my being absolute sway!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Fill with Thy Spirit till all shall see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Christ only, always, living in me.</a:t>
            </a:r>
          </a:p>
        </p:txBody>
      </p:sp>
    </p:spTree>
    <p:extLst>
      <p:ext uri="{BB962C8B-B14F-4D97-AF65-F5344CB8AC3E}">
        <p14:creationId xmlns:p14="http://schemas.microsoft.com/office/powerpoint/2010/main" val="313499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188</Words>
  <Application>Microsoft Office PowerPoint</Application>
  <PresentationFormat>Widescreen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Have Thine Own Way, Lord</dc:title>
  <dc:creator>Songs123.xyz</dc:creator>
  <cp:keywords>Songs, Hymns, Copyright Free, Slides, Lyric Slides, Group Singing, Sing Along, Have Thine Own Way Lord</cp:keywords>
  <cp:lastModifiedBy>Thomas Edel</cp:lastModifiedBy>
  <cp:revision>17</cp:revision>
  <dcterms:created xsi:type="dcterms:W3CDTF">2023-06-08T17:19:40Z</dcterms:created>
  <dcterms:modified xsi:type="dcterms:W3CDTF">2025-08-08T23:27:49Z</dcterms:modified>
</cp:coreProperties>
</file>