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6/13/2025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43841"/>
            <a:ext cx="121919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	Down at the cross where my Savior died,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Down where for cleansing from sin I cried,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There to my heart was the blood applied;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75164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 to my heart was the blood applied;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82286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2.  I am so wondrously saved from sin,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Jesus so sweetly abides within;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 at the cross where He took me in;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 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0F5E130-E069-B0C8-F6A6-00EA017C45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FB76FE-E44D-857B-CD59-C532FB222E95}"/>
              </a:ext>
            </a:extLst>
          </p:cNvPr>
          <p:cNvSpPr txBox="1"/>
          <p:nvPr/>
        </p:nvSpPr>
        <p:spPr>
          <a:xfrm>
            <a:off x="0" y="1475164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 to my heart was the blood applied;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</a:t>
            </a:r>
          </a:p>
        </p:txBody>
      </p:sp>
    </p:spTree>
    <p:extLst>
      <p:ext uri="{BB962C8B-B14F-4D97-AF65-F5344CB8AC3E}">
        <p14:creationId xmlns:p14="http://schemas.microsoft.com/office/powerpoint/2010/main" val="3082155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70776"/>
            <a:ext cx="122608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	O precious fountain that saves from sin,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 am so glad I have entered in;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There Jesus saves me and keeps me clean;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109A9D9-5EF5-5911-ABCA-395857140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C05FE6-E8DE-D69B-54C1-324CD0C7B2E7}"/>
              </a:ext>
            </a:extLst>
          </p:cNvPr>
          <p:cNvSpPr txBox="1"/>
          <p:nvPr/>
        </p:nvSpPr>
        <p:spPr>
          <a:xfrm>
            <a:off x="0" y="1475164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 to my heart was the blood applied;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</a:t>
            </a:r>
          </a:p>
        </p:txBody>
      </p:sp>
    </p:spTree>
    <p:extLst>
      <p:ext uri="{BB962C8B-B14F-4D97-AF65-F5344CB8AC3E}">
        <p14:creationId xmlns:p14="http://schemas.microsoft.com/office/powerpoint/2010/main" val="11705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B031C4D-BD96-29FC-0DB6-4D7B3E5264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C318B7-51E9-A318-60BB-E616FAFE2F3E}"/>
              </a:ext>
            </a:extLst>
          </p:cNvPr>
          <p:cNvSpPr txBox="1"/>
          <p:nvPr/>
        </p:nvSpPr>
        <p:spPr>
          <a:xfrm>
            <a:off x="0" y="1470776"/>
            <a:ext cx="1226082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	Come to this fountain so rich and sweet,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Cast thy poor soul at the Savior's feet;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Plunge in today and be made complete;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 </a:t>
            </a:r>
          </a:p>
        </p:txBody>
      </p:sp>
    </p:spTree>
    <p:extLst>
      <p:ext uri="{BB962C8B-B14F-4D97-AF65-F5344CB8AC3E}">
        <p14:creationId xmlns:p14="http://schemas.microsoft.com/office/powerpoint/2010/main" val="35817754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C114E8-3645-69BF-8707-7A6ABB320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4ADEE18-04C3-5F34-BEA1-473DDF614B59}"/>
              </a:ext>
            </a:extLst>
          </p:cNvPr>
          <p:cNvSpPr txBox="1"/>
          <p:nvPr/>
        </p:nvSpPr>
        <p:spPr>
          <a:xfrm>
            <a:off x="0" y="1475164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name, </a:t>
            </a:r>
            <a:b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There to my heart was the blood applied; </a:t>
            </a:r>
          </a:p>
          <a:p>
            <a:pPr algn="ctr">
              <a:spcAft>
                <a:spcPts val="2400"/>
              </a:spcAft>
            </a:pPr>
            <a:r>
              <a:rPr lang="en-US" sz="5000" dirty="0">
                <a:solidFill>
                  <a:srgbClr val="FFFF00"/>
                </a:solidFill>
                <a:cs typeface="Times New Roman" panose="02020603050405020304" pitchFamily="18" charset="0"/>
              </a:rPr>
              <a:t>Glory to His name!</a:t>
            </a:r>
          </a:p>
        </p:txBody>
      </p:sp>
    </p:spTree>
    <p:extLst>
      <p:ext uri="{BB962C8B-B14F-4D97-AF65-F5344CB8AC3E}">
        <p14:creationId xmlns:p14="http://schemas.microsoft.com/office/powerpoint/2010/main" val="3093017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238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Glory to His Name</dc:title>
  <dc:creator>Songs123.xyz</dc:creator>
  <cp:keywords>Songs, Hymns, Copyright Free, Slides, Lyric Slides, Group Singing, Sing Along, Glory to His Name, Down at the cross</cp:keywords>
  <cp:lastModifiedBy>Thomas Edel</cp:lastModifiedBy>
  <cp:revision>18</cp:revision>
  <dcterms:created xsi:type="dcterms:W3CDTF">2023-06-08T17:19:40Z</dcterms:created>
  <dcterms:modified xsi:type="dcterms:W3CDTF">2025-06-13T19:46:15Z</dcterms:modified>
</cp:coreProperties>
</file>