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4" r:id="rId5"/>
    <p:sldId id="277" r:id="rId6"/>
    <p:sldId id="276" r:id="rId7"/>
    <p:sldId id="275" r:id="rId8"/>
    <p:sldId id="278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39191"/>
            <a:ext cx="12191999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1. 	Alas! and did my Savior bleed? 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And did my </a:t>
            </a:r>
            <a:r>
              <a:rPr lang="en-US" sz="56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Sov'reign</a:t>
            </a: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 die? 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Would He devote that sacred head 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For sinners such as I?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42545"/>
            <a:ext cx="121920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At the cross, at the cross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where I first saw the light,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the burden of my heart rolled away;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It was there by faith I received my sight,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now I am happy all the day!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407073"/>
            <a:ext cx="12191999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2.  Was it for crimes that I have done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He groaned upon the tree? 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Amazing pity! Grace unknown!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And love beyond degree! 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CC22776-4642-E2AF-7847-DA74CCF645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7774D5A-9426-EF6D-7408-15220B3EEB52}"/>
              </a:ext>
            </a:extLst>
          </p:cNvPr>
          <p:cNvSpPr txBox="1"/>
          <p:nvPr/>
        </p:nvSpPr>
        <p:spPr>
          <a:xfrm>
            <a:off x="0" y="1042545"/>
            <a:ext cx="121920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At the cross, at the cross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where I first saw the light,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the burden of my heart rolled away;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It was there by faith I received my sight,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now I am happy all the day!</a:t>
            </a:r>
          </a:p>
        </p:txBody>
      </p:sp>
    </p:spTree>
    <p:extLst>
      <p:ext uri="{BB962C8B-B14F-4D97-AF65-F5344CB8AC3E}">
        <p14:creationId xmlns:p14="http://schemas.microsoft.com/office/powerpoint/2010/main" val="682541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8DF3966-E41A-90F8-42B5-334ADAFD46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340F7A1-6FE4-ED9A-61A3-3411F7B96843}"/>
              </a:ext>
            </a:extLst>
          </p:cNvPr>
          <p:cNvSpPr txBox="1"/>
          <p:nvPr/>
        </p:nvSpPr>
        <p:spPr>
          <a:xfrm>
            <a:off x="0" y="1407073"/>
            <a:ext cx="12191999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3.  Well might the sun in darkness hide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And shut His glories in; 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When Christ, the mighty Maker, died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For man, the creature's sin. </a:t>
            </a:r>
          </a:p>
        </p:txBody>
      </p:sp>
    </p:spTree>
    <p:extLst>
      <p:ext uri="{BB962C8B-B14F-4D97-AF65-F5344CB8AC3E}">
        <p14:creationId xmlns:p14="http://schemas.microsoft.com/office/powerpoint/2010/main" val="3010084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5E23201-6C50-872B-C319-678F2F6564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314E7B6-8662-4A1E-C94F-8B4FB1E33416}"/>
              </a:ext>
            </a:extLst>
          </p:cNvPr>
          <p:cNvSpPr txBox="1"/>
          <p:nvPr/>
        </p:nvSpPr>
        <p:spPr>
          <a:xfrm>
            <a:off x="0" y="1042545"/>
            <a:ext cx="121920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At the cross, at the cross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where I first saw the light,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the burden of my heart rolled away;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It was there by faith I received my sight,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now I am happy all the day!</a:t>
            </a:r>
          </a:p>
        </p:txBody>
      </p:sp>
    </p:spTree>
    <p:extLst>
      <p:ext uri="{BB962C8B-B14F-4D97-AF65-F5344CB8AC3E}">
        <p14:creationId xmlns:p14="http://schemas.microsoft.com/office/powerpoint/2010/main" val="3567908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912D1C2-B2BC-0E2C-68EB-9D11C68B79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D6C4517-F582-B733-B180-83E812D05E86}"/>
              </a:ext>
            </a:extLst>
          </p:cNvPr>
          <p:cNvSpPr txBox="1"/>
          <p:nvPr/>
        </p:nvSpPr>
        <p:spPr>
          <a:xfrm>
            <a:off x="0" y="1367744"/>
            <a:ext cx="12191999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4.  But drops of grief can ne'er repay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The debt of love I owe; </a:t>
            </a:r>
          </a:p>
          <a:p>
            <a:pPr algn="ctr">
              <a:spcAft>
                <a:spcPts val="2400"/>
              </a:spcAft>
            </a:pP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Here, Lord, I give myself away, </a:t>
            </a:r>
            <a:b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600" dirty="0">
                <a:solidFill>
                  <a:srgbClr val="FFFF00"/>
                </a:solidFill>
                <a:cs typeface="Times New Roman" panose="02020603050405020304" pitchFamily="18" charset="0"/>
              </a:rPr>
              <a:t>'Tis all that I can do!</a:t>
            </a:r>
          </a:p>
        </p:txBody>
      </p:sp>
    </p:spTree>
    <p:extLst>
      <p:ext uri="{BB962C8B-B14F-4D97-AF65-F5344CB8AC3E}">
        <p14:creationId xmlns:p14="http://schemas.microsoft.com/office/powerpoint/2010/main" val="8578796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AADA34D-F578-4869-514D-A7111673CB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D2714EF-DB63-E895-8A03-2EB8693046A3}"/>
              </a:ext>
            </a:extLst>
          </p:cNvPr>
          <p:cNvSpPr txBox="1"/>
          <p:nvPr/>
        </p:nvSpPr>
        <p:spPr>
          <a:xfrm>
            <a:off x="0" y="1042545"/>
            <a:ext cx="121920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At the cross, at the cross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where I first saw the light,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the burden of my heart rolled away;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It was there by faith I received my sight,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now I am happy all the day!</a:t>
            </a:r>
          </a:p>
        </p:txBody>
      </p:sp>
    </p:spTree>
    <p:extLst>
      <p:ext uri="{BB962C8B-B14F-4D97-AF65-F5344CB8AC3E}">
        <p14:creationId xmlns:p14="http://schemas.microsoft.com/office/powerpoint/2010/main" val="551552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310</Words>
  <Application>Microsoft Office PowerPoint</Application>
  <PresentationFormat>Widescreen</PresentationFormat>
  <Paragraphs>17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 the Cross</dc:title>
  <dc:creator>Songs123.xyz</dc:creator>
  <cp:keywords>Songs, Hymns, Copyright Free, Slides, Lyric Slides, Group Singing, Sing Along, At the Cross</cp:keywords>
  <cp:lastModifiedBy>Thomas Edel</cp:lastModifiedBy>
  <cp:revision>17</cp:revision>
  <dcterms:created xsi:type="dcterms:W3CDTF">2023-06-08T17:19:40Z</dcterms:created>
  <dcterms:modified xsi:type="dcterms:W3CDTF">2025-06-03T00:16:36Z</dcterms:modified>
</cp:coreProperties>
</file>