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6" r:id="rId6"/>
    <p:sldId id="275" r:id="rId7"/>
    <p:sldId id="279" r:id="rId8"/>
    <p:sldId id="277" r:id="rId9"/>
    <p:sldId id="268" r:id="rId10"/>
    <p:sldId id="278" r:id="rId11"/>
    <p:sldId id="26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8984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And can it be that I should gain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int'rest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in the Savior's blood?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Died he for me, who caused his pain?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 me, who Him to death pursued?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856144-F5CD-F971-9B00-5C90D045EC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96BFF7-1A62-0B80-6E3D-32E2E30BF2FE}"/>
              </a:ext>
            </a:extLst>
          </p:cNvPr>
          <p:cNvSpPr txBox="1"/>
          <p:nvPr/>
        </p:nvSpPr>
        <p:spPr>
          <a:xfrm>
            <a:off x="0" y="2114261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me!</a:t>
            </a:r>
          </a:p>
        </p:txBody>
      </p:sp>
    </p:spTree>
    <p:extLst>
      <p:ext uri="{BB962C8B-B14F-4D97-AF65-F5344CB8AC3E}">
        <p14:creationId xmlns:p14="http://schemas.microsoft.com/office/powerpoint/2010/main" val="2000170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2114261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89843"/>
            <a:ext cx="121919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'Tis mystery all! The immortal dies!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Who can explore His strange design?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vain the firstborn seraph tries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sound the depths of love divine!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'Tis mercy all! let earth adore,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Let angel minds inquire no more.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671914E-EE09-CB26-218A-E47D33DA17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D2D2DD-6A7E-CE9A-CDDD-3B8DB833AC61}"/>
              </a:ext>
            </a:extLst>
          </p:cNvPr>
          <p:cNvSpPr txBox="1"/>
          <p:nvPr/>
        </p:nvSpPr>
        <p:spPr>
          <a:xfrm>
            <a:off x="0" y="2114261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me!</a:t>
            </a:r>
          </a:p>
        </p:txBody>
      </p:sp>
    </p:spTree>
    <p:extLst>
      <p:ext uri="{BB962C8B-B14F-4D97-AF65-F5344CB8AC3E}">
        <p14:creationId xmlns:p14="http://schemas.microsoft.com/office/powerpoint/2010/main" val="285327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0E8ED86-20E3-3B37-76A1-493370585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CFB73C0-666F-6914-CC8B-E4B1E46EFA36}"/>
              </a:ext>
            </a:extLst>
          </p:cNvPr>
          <p:cNvSpPr txBox="1"/>
          <p:nvPr/>
        </p:nvSpPr>
        <p:spPr>
          <a:xfrm>
            <a:off x="1" y="889843"/>
            <a:ext cx="1219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 He left His Father's throne above,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So free, so infinite His grace;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Emptied Himself of all but love,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bled for Adam's helpless race;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'Tis mercy all, immense and free;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For, O my God, it found out me. </a:t>
            </a:r>
          </a:p>
        </p:txBody>
      </p:sp>
    </p:spTree>
    <p:extLst>
      <p:ext uri="{BB962C8B-B14F-4D97-AF65-F5344CB8AC3E}">
        <p14:creationId xmlns:p14="http://schemas.microsoft.com/office/powerpoint/2010/main" val="221717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A7E3F33-7F6B-92E1-243D-D564C0CB7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3BD1A5-A23E-A933-1D7A-EF0A7B3A94E9}"/>
              </a:ext>
            </a:extLst>
          </p:cNvPr>
          <p:cNvSpPr txBox="1"/>
          <p:nvPr/>
        </p:nvSpPr>
        <p:spPr>
          <a:xfrm>
            <a:off x="0" y="2114261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me!</a:t>
            </a:r>
          </a:p>
        </p:txBody>
      </p:sp>
    </p:spTree>
    <p:extLst>
      <p:ext uri="{BB962C8B-B14F-4D97-AF65-F5344CB8AC3E}">
        <p14:creationId xmlns:p14="http://schemas.microsoft.com/office/powerpoint/2010/main" val="1555531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733E06-5B36-8E87-254F-E45258B43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3D0223-CEBC-633E-9113-FA16A0928F86}"/>
              </a:ext>
            </a:extLst>
          </p:cNvPr>
          <p:cNvSpPr txBox="1"/>
          <p:nvPr/>
        </p:nvSpPr>
        <p:spPr>
          <a:xfrm>
            <a:off x="1" y="889843"/>
            <a:ext cx="12192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4.  Long my imprisoned spirit lay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Fast bound in sin and nature's night;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Thine eye diffused a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quick'ning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ray,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woke, the dungeon flamed with light;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My chains fell off, my heart was free;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rose, went forth and followed Thee. </a:t>
            </a:r>
          </a:p>
        </p:txBody>
      </p:sp>
    </p:spTree>
    <p:extLst>
      <p:ext uri="{BB962C8B-B14F-4D97-AF65-F5344CB8AC3E}">
        <p14:creationId xmlns:p14="http://schemas.microsoft.com/office/powerpoint/2010/main" val="414870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56B183-CBD0-2BE9-5B32-4B9B77475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F580E3-8CD2-5F03-467C-C71434FAD2EB}"/>
              </a:ext>
            </a:extLst>
          </p:cNvPr>
          <p:cNvSpPr txBox="1"/>
          <p:nvPr/>
        </p:nvSpPr>
        <p:spPr>
          <a:xfrm>
            <a:off x="0" y="2114261"/>
            <a:ext cx="12192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Amazing love! how can it be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That Thou, my God, should die for me!</a:t>
            </a:r>
          </a:p>
        </p:txBody>
      </p:sp>
    </p:spTree>
    <p:extLst>
      <p:ext uri="{BB962C8B-B14F-4D97-AF65-F5344CB8AC3E}">
        <p14:creationId xmlns:p14="http://schemas.microsoft.com/office/powerpoint/2010/main" val="76995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889843"/>
            <a:ext cx="12192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5. 	No condemnation now I dread;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Jesus, and all in Him, is mine!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Alive in Him, my living Head,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clothed in righteousness divine,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Bold I approach the eternal throne,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200" dirty="0">
                <a:solidFill>
                  <a:srgbClr val="FFFF00"/>
                </a:solidFill>
                <a:cs typeface="Times New Roman" panose="02020603050405020304" pitchFamily="18" charset="0"/>
              </a:rPr>
              <a:t>And claim the crown, thru Christ my own.</a:t>
            </a:r>
          </a:p>
          <a:p>
            <a:pPr algn="ctr">
              <a:spcAft>
                <a:spcPts val="2400"/>
              </a:spcAft>
            </a:pPr>
            <a:endParaRPr lang="en-US" sz="5400" dirty="0">
              <a:solidFill>
                <a:srgbClr val="FFFF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371</Words>
  <Application>Microsoft Office PowerPoint</Application>
  <PresentationFormat>Widescreen</PresentationFormat>
  <Paragraphs>16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 Can It Be?</dc:title>
  <dc:creator>Songs123.xyz</dc:creator>
  <cp:keywords>Songs, Hymns, Copyright Free, Slides, Lyric Slides, Group Singing, Sing Along, And Can It Be?</cp:keywords>
  <cp:lastModifiedBy>Thomas Edel</cp:lastModifiedBy>
  <cp:revision>17</cp:revision>
  <dcterms:created xsi:type="dcterms:W3CDTF">2023-06-08T17:19:40Z</dcterms:created>
  <dcterms:modified xsi:type="dcterms:W3CDTF">2025-07-15T03:34:14Z</dcterms:modified>
</cp:coreProperties>
</file>