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7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1 Name" id="{E5AC1299-5BA8-418E-9AA7-5FE84FC8CD55}">
          <p14:sldIdLst>
            <p14:sldId id="257"/>
            <p14:sldId id="266"/>
            <p14:sldId id="267"/>
            <p14:sldId id="26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3681" autoAdjust="0"/>
  </p:normalViewPr>
  <p:slideViewPr>
    <p:cSldViewPr snapToGrid="0">
      <p:cViewPr varScale="1">
        <p:scale>
          <a:sx n="61" d="100"/>
          <a:sy n="61" d="100"/>
        </p:scale>
        <p:origin x="8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8/12/2025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7FF8268-8D6D-4B4F-9B69-2EEBAD83E4C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527068"/>
            <a:ext cx="10515600" cy="42511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rgbClr val="500050"/>
                </a:solidFill>
              </a:rPr>
              <a:t>Be Still My Soul, Lyric Slides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29596F-DE09-74B0-3454-8099FD887F83}"/>
              </a:ext>
            </a:extLst>
          </p:cNvPr>
          <p:cNvSpPr txBox="1"/>
          <p:nvPr/>
        </p:nvSpPr>
        <p:spPr>
          <a:xfrm>
            <a:off x="0" y="859065"/>
            <a:ext cx="121920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1. 	Be still, my soul! The Lord is on thy side;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Bear patiently the cross of grief or pain.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Leave to thy God to order and provide;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In every change, He faithful will remain.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Be still, my soul! Thy best, thy </a:t>
            </a:r>
            <a:r>
              <a:rPr lang="en-US" sz="4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heav’nly</a:t>
            </a: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 Friend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Through thorny ways leads to a joyful end.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4199B4-8432-23E1-1527-54C26FE8455C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874454"/>
            <a:ext cx="12191999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2.  Be still, my soul! Thy God doth undertake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To guide the future, as He has the past.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Thy hope, thy confidence let nothing shake;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All now mysterious shall be bright at last.</a:t>
            </a:r>
          </a:p>
          <a:p>
            <a:pPr algn="ctr">
              <a:spcAft>
                <a:spcPts val="2400"/>
              </a:spcAft>
            </a:pPr>
            <a:r>
              <a:rPr lang="en-US" sz="4700" dirty="0">
                <a:solidFill>
                  <a:srgbClr val="FFFF00"/>
                </a:solidFill>
                <a:cs typeface="Times New Roman" panose="02020603050405020304" pitchFamily="18" charset="0"/>
              </a:rPr>
              <a:t>Be still, my soul! The waves and winds still know</a:t>
            </a:r>
            <a:br>
              <a:rPr lang="en-US" sz="47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700" dirty="0">
                <a:solidFill>
                  <a:srgbClr val="FFFF00"/>
                </a:solidFill>
                <a:cs typeface="Times New Roman" panose="02020603050405020304" pitchFamily="18" charset="0"/>
              </a:rPr>
              <a:t>His voice Who ruled them while He dwelt below.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866760"/>
            <a:ext cx="12191999" cy="512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3.  Be still, my soul! The hour is </a:t>
            </a:r>
            <a:r>
              <a:rPr lang="en-US" sz="4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hast’ning</a:t>
            </a: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 on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When we shall be forever with the Lord.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When disappointment, grief, and fear are gone,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Sorrow forgot, love’s purest joys restored.</a:t>
            </a:r>
          </a:p>
          <a:p>
            <a:pPr algn="ctr">
              <a:spcAft>
                <a:spcPts val="2400"/>
              </a:spcAft>
            </a:pPr>
            <a:r>
              <a:rPr lang="en-US" sz="4600" dirty="0">
                <a:solidFill>
                  <a:srgbClr val="FFFF00"/>
                </a:solidFill>
                <a:cs typeface="Times New Roman" panose="02020603050405020304" pitchFamily="18" charset="0"/>
              </a:rPr>
              <a:t>Be still, my soul! When change and tears are past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All safe and blessed we shall meet at last.</a:t>
            </a:r>
          </a:p>
        </p:txBody>
      </p:sp>
    </p:spTree>
    <p:extLst>
      <p:ext uri="{BB962C8B-B14F-4D97-AF65-F5344CB8AC3E}">
        <p14:creationId xmlns:p14="http://schemas.microsoft.com/office/powerpoint/2010/main" val="2231262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209</Words>
  <Application>Microsoft Office PowerPoint</Application>
  <PresentationFormat>Widescreen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Be Still My Soul, Lyric Slides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 Still My Soul!</dc:title>
  <dc:creator>Songs123.xyz</dc:creator>
  <cp:keywords>Songs, Hymns, Copyright Free, Slides, Lyric Slides, Group Singing, Sing Along, Be Still My Soul</cp:keywords>
  <cp:lastModifiedBy>Thomas Edel</cp:lastModifiedBy>
  <cp:revision>28</cp:revision>
  <dcterms:created xsi:type="dcterms:W3CDTF">2023-06-08T17:19:40Z</dcterms:created>
  <dcterms:modified xsi:type="dcterms:W3CDTF">2025-08-12T23:07:30Z</dcterms:modified>
</cp:coreProperties>
</file>