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77" r:id="rId4"/>
    <p:sldId id="278" r:id="rId5"/>
    <p:sldId id="270" r:id="rId6"/>
    <p:sldId id="276" r:id="rId7"/>
    <p:sldId id="279" r:id="rId8"/>
    <p:sldId id="280" r:id="rId9"/>
    <p:sldId id="275" r:id="rId10"/>
    <p:sldId id="272" r:id="rId11"/>
    <p:sldId id="281" r:id="rId12"/>
    <p:sldId id="282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003217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  <a:buAutoNum type="arabicPeriod"/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  O holy night!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the stars are brightly shining;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It is the night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of the dear Savior’s birth.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7898B-EDCE-BE11-571F-853E77791D9B}"/>
              </a:ext>
            </a:extLst>
          </p:cNvPr>
          <p:cNvSpPr txBox="1"/>
          <p:nvPr/>
        </p:nvSpPr>
        <p:spPr>
          <a:xfrm>
            <a:off x="164538" y="6237814"/>
            <a:ext cx="118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Copyright:  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687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396507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Chains shall He break,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for the slave is our brother,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And in His name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all oppression shall cease.</a:t>
            </a:r>
          </a:p>
        </p:txBody>
      </p:sp>
    </p:spTree>
    <p:extLst>
      <p:ext uri="{BB962C8B-B14F-4D97-AF65-F5344CB8AC3E}">
        <p14:creationId xmlns:p14="http://schemas.microsoft.com/office/powerpoint/2010/main" val="1904258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396507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Sweet hymns of joy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in grateful chorus raise we;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Let all within us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praise His holy name.</a:t>
            </a:r>
          </a:p>
        </p:txBody>
      </p:sp>
    </p:spTree>
    <p:extLst>
      <p:ext uri="{BB962C8B-B14F-4D97-AF65-F5344CB8AC3E}">
        <p14:creationId xmlns:p14="http://schemas.microsoft.com/office/powerpoint/2010/main" val="987780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688585"/>
            <a:ext cx="12192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Christ is the Lord!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O praise His name forever!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His </a:t>
            </a:r>
            <a:r>
              <a:rPr lang="en-US" sz="55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pow’r</a:t>
            </a: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 and glory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evermore proclaim!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His </a:t>
            </a:r>
            <a:r>
              <a:rPr lang="en-US" sz="55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pow’r</a:t>
            </a: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 and glory </a:t>
            </a:r>
            <a:b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evermore proclaim!</a:t>
            </a:r>
          </a:p>
        </p:txBody>
      </p:sp>
    </p:spTree>
    <p:extLst>
      <p:ext uri="{BB962C8B-B14F-4D97-AF65-F5344CB8AC3E}">
        <p14:creationId xmlns:p14="http://schemas.microsoft.com/office/powerpoint/2010/main" val="1961886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437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251490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Long lay the world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in sin and error pining,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Till He appeared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and the soul felt its worth.</a:t>
            </a:r>
          </a:p>
        </p:txBody>
      </p:sp>
    </p:spTree>
    <p:extLst>
      <p:ext uri="{BB962C8B-B14F-4D97-AF65-F5344CB8AC3E}">
        <p14:creationId xmlns:p14="http://schemas.microsoft.com/office/powerpoint/2010/main" val="40093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300651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A thrill of hope—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the weary world rejoices,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For yonder breaks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a new and glorious morn!</a:t>
            </a:r>
          </a:p>
        </p:txBody>
      </p:sp>
    </p:spTree>
    <p:extLst>
      <p:ext uri="{BB962C8B-B14F-4D97-AF65-F5344CB8AC3E}">
        <p14:creationId xmlns:p14="http://schemas.microsoft.com/office/powerpoint/2010/main" val="111864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89752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Fall on your knees!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 hear the angel voices!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 night divine,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 night when Christ was born!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 night, O holy night, O night divine!</a:t>
            </a:r>
          </a:p>
        </p:txBody>
      </p:sp>
    </p:spTree>
    <p:extLst>
      <p:ext uri="{BB962C8B-B14F-4D97-AF65-F5344CB8AC3E}">
        <p14:creationId xmlns:p14="http://schemas.microsoft.com/office/powerpoint/2010/main" val="3992965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1" y="1298184"/>
            <a:ext cx="12191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2.  Led by the light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of faith serenely beaming,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With glowing hearts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by His cradle we stand.</a:t>
            </a:r>
          </a:p>
        </p:txBody>
      </p:sp>
    </p:spTree>
    <p:extLst>
      <p:ext uri="{BB962C8B-B14F-4D97-AF65-F5344CB8AC3E}">
        <p14:creationId xmlns:p14="http://schemas.microsoft.com/office/powerpoint/2010/main" val="3894428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359645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So led by light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of a star sweetly gleaming,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Here came the Wise Men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from Orient land.</a:t>
            </a:r>
          </a:p>
        </p:txBody>
      </p:sp>
    </p:spTree>
    <p:extLst>
      <p:ext uri="{BB962C8B-B14F-4D97-AF65-F5344CB8AC3E}">
        <p14:creationId xmlns:p14="http://schemas.microsoft.com/office/powerpoint/2010/main" val="4223811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359645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The King of kings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lay thus in lowly manger,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In all our trials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born to be our Friend.</a:t>
            </a:r>
          </a:p>
        </p:txBody>
      </p:sp>
    </p:spTree>
    <p:extLst>
      <p:ext uri="{BB962C8B-B14F-4D97-AF65-F5344CB8AC3E}">
        <p14:creationId xmlns:p14="http://schemas.microsoft.com/office/powerpoint/2010/main" val="2115810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533735"/>
            <a:ext cx="1219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He knows our need—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to weakness is no stranger.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Behold your King,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before Him lowly bend!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Behold your King,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before Him lowly bend!</a:t>
            </a:r>
          </a:p>
        </p:txBody>
      </p:sp>
    </p:spTree>
    <p:extLst>
      <p:ext uri="{BB962C8B-B14F-4D97-AF65-F5344CB8AC3E}">
        <p14:creationId xmlns:p14="http://schemas.microsoft.com/office/powerpoint/2010/main" val="3392986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1" y="1298184"/>
            <a:ext cx="12191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3.  Truly He taught us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to love one another;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His law is love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and His gospel is peace.</a:t>
            </a:r>
          </a:p>
        </p:txBody>
      </p:sp>
    </p:spTree>
    <p:extLst>
      <p:ext uri="{BB962C8B-B14F-4D97-AF65-F5344CB8AC3E}">
        <p14:creationId xmlns:p14="http://schemas.microsoft.com/office/powerpoint/2010/main" val="3882137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312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Holy Night</dc:title>
  <dc:creator>Thomas</dc:creator>
  <cp:keywords>Songs, Hymns, Copyright Free, Slides, Lyric Slides, Group Singing, Sing Along, O Holy Night</cp:keywords>
  <cp:lastModifiedBy>Thomas Edel</cp:lastModifiedBy>
  <cp:revision>19</cp:revision>
  <dcterms:created xsi:type="dcterms:W3CDTF">2023-06-08T17:19:40Z</dcterms:created>
  <dcterms:modified xsi:type="dcterms:W3CDTF">2024-03-05T21:23:42Z</dcterms:modified>
</cp:coreProperties>
</file>