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0" r:id="rId2"/>
    <p:sldId id="281" r:id="rId3"/>
    <p:sldId id="289" r:id="rId4"/>
    <p:sldId id="283" r:id="rId5"/>
    <p:sldId id="286" r:id="rId6"/>
    <p:sldId id="290" r:id="rId7"/>
    <p:sldId id="287" r:id="rId8"/>
    <p:sldId id="288" r:id="rId9"/>
    <p:sldId id="291" r:id="rId10"/>
    <p:sldId id="261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00050"/>
    <a:srgbClr val="660066"/>
    <a:srgbClr val="4B004B"/>
    <a:srgbClr val="3C003C"/>
    <a:srgbClr val="460046"/>
    <a:srgbClr val="4F004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1" d="100"/>
          <a:sy n="61" d="100"/>
        </p:scale>
        <p:origin x="56" y="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12685E-47D6-49E5-8D18-04C5447DA0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BFACEB4-F2A6-034C-0C47-C83EEDBC042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D0301E-D24C-FFBA-F007-CCF5054D96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1A4070-F593-38DB-039E-F982BA92D9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772D56-4B0F-7CC4-398E-AA2FD748DE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95401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891134-0323-464B-D441-8831C968F7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EC0B4BF-6F76-819F-F53B-37B9824CF00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989644-339C-3FB3-EF91-888A4D1690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858F5B-E8CE-E8C2-7BFB-34511B29D7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8450C6-0D02-4D54-9149-0711103261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16454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F92AF69-C09A-D594-9A10-36E54B87353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9D28F20-F8FF-5643-5114-4279996B766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DBAB77-786D-F250-EC5A-45C2CB5839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6F7AF8-2D60-925C-BDFA-AC6900F718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65AB49-614B-BF40-FB64-487B6CFB3C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0342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802C3C-832A-70ED-A440-923DEF4948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12B606-CFC8-846F-3802-ADD30847E3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E28695-13C2-D352-AEAB-6E6961FB6B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776188-ED85-15DB-264B-104D74874C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A57BC4-4083-4BE1-2711-F1E869598F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58696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B4ECC8-0F48-B532-30FD-5A69C4551A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760C972-0895-D5E5-B2D2-D060938C34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EF0150-28CF-DAD8-27F6-20D5542862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DEF98B-1218-3EE8-2DF5-74E8541B42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52388D-D54E-228C-28EC-3789685457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64656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9C2730-C6E8-B756-B386-FEF0F7DDF6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E89A75-5AE4-D10F-1B04-45BFA517D7F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9890BB3-333B-F63E-343D-882A4FDDA18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F538E75-3B5C-78E4-93B6-41C3336438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90FAAED-1098-08C4-2851-D3E9E3B5BA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3C40C8A-6214-787B-0D41-DE7F82B9CA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95586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EC8A3-A801-8078-0D1E-863720BAAD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167581-7989-334A-7EF3-94575C822C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2EF4DC6-9C16-D149-71BD-41C19D2ED3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20B9E59-E552-9F35-C564-9D4432423D8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C0D45AB-A505-8763-71E8-B97B53D1026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C7F783C-E896-1296-F7EC-1623C14259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7C56F0A-4A42-E73F-C72C-A52F976A61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BBD4859-1837-C296-4BAF-0FF4A7E13C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61495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B48CE9-7307-8D03-9A1A-83B0EAA084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5EFCDB1-623B-7102-23CB-F5A9F546D9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486BADF-7F30-C03D-5E9D-BB761116E1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F61D8D5-0A24-737C-46EB-6E14AA20F1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72888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02F2015-1A9F-4746-846E-AAD39E436E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2440DF5-E6B1-7D4D-28D1-1D409BDF37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D12D710-8DC7-7FDE-CF8D-2DED8C26F7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91576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9BA872-7978-1CCB-8D06-3387C60B6B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652944-FF94-701B-B017-45998C59EB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A885065-9376-059E-B495-F5FD9EBB1B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28BF1A6-A848-8337-D432-B2FB704046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FE1D1D-256D-AC53-096E-EFD7DE7CEE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5C83786-177A-0608-EF78-4AAF5B11CB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18566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BEAFC6-5862-BA37-4ED1-5B771706F8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A88537C-6EFB-8BC6-7CA9-4FD64B02874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F330B98-9314-E175-615D-62E37C0951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9300FA2-B8B1-F738-CA6F-7C0BE9D56D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51A6D18-3291-48CF-392F-60ED2F7B73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67C4217-851D-D5C9-0280-10350CDD1B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84175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13C442E-1306-6A25-6A47-53894C9DF2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CDCCD1-AF5E-CDD4-CFDB-2172016FCC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17330E-D76D-E960-59D5-8227F15E525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9C9879-94BE-430A-A027-A00B97943D9D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8E5B69-0EAD-80FF-D5DC-65CE5C0464E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E81B78-D942-7C1C-2A8B-350236726F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2460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DAA749-E5A4-26F0-C571-ED06E831FA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BFA97C3-7C5E-5C10-F34F-D537342B4D46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1"/>
            <a:ext cx="12192000" cy="737418"/>
          </a:xfrm>
        </p:spPr>
        <p:txBody>
          <a:bodyPr>
            <a:noAutofit/>
          </a:bodyPr>
          <a:lstStyle/>
          <a:p>
            <a:pPr marL="0" marR="0" algn="ctr">
              <a:lnSpc>
                <a:spcPct val="115000"/>
              </a:lnSpc>
              <a:spcAft>
                <a:spcPts val="1000"/>
              </a:spcAft>
              <a:buNone/>
            </a:pPr>
            <a:r>
              <a:rPr lang="en-US" sz="4000" u="sng" kern="100" dirty="0">
                <a:latin typeface="Monotype Corsiva" panose="03010101010201010101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1 Corinthians 13</a:t>
            </a:r>
            <a:r>
              <a:rPr lang="en-US" sz="4000" u="sng" kern="100" dirty="0">
                <a:effectLst/>
                <a:latin typeface="Monotype Corsiva" panose="03010101010201010101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000" u="sng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(WEB)</a:t>
            </a:r>
            <a:endParaRPr lang="en-US" sz="2000" kern="100" dirty="0">
              <a:effectLst/>
              <a:latin typeface="Lucida Calligraphy" panose="03010101010101010101" pitchFamily="66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F756CA4-4D20-7ECA-7A7A-7ED3C2D8C6D0}"/>
              </a:ext>
            </a:extLst>
          </p:cNvPr>
          <p:cNvSpPr txBox="1"/>
          <p:nvPr/>
        </p:nvSpPr>
        <p:spPr>
          <a:xfrm>
            <a:off x="0" y="737419"/>
            <a:ext cx="12192000" cy="58785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ctr">
              <a:spcBef>
                <a:spcPts val="600"/>
              </a:spcBef>
              <a:buNone/>
            </a:pPr>
            <a:r>
              <a:rPr lang="en-US" sz="1600" b="1" kern="100" baseline="300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1</a:t>
            </a:r>
            <a:r>
              <a:rPr lang="en-US" sz="16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 If I speak with the languages of men and of angels, but don’t have love, </a:t>
            </a:r>
            <a:br>
              <a:rPr lang="en-US" sz="16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US" sz="16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I have become sounding brass or a clanging cymbal.</a:t>
            </a:r>
          </a:p>
          <a:p>
            <a:pPr marL="0" marR="0" algn="ctr">
              <a:spcBef>
                <a:spcPts val="600"/>
              </a:spcBef>
              <a:buNone/>
            </a:pPr>
            <a:r>
              <a:rPr lang="en-US" sz="1600" b="1" kern="100" baseline="300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US" sz="16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 If I have the gift of prophecy, and know all mysteries and all knowledge, </a:t>
            </a:r>
            <a:br>
              <a:rPr lang="en-US" sz="16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US" sz="16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and if I have all faith, so as to remove mountains, but don’t have love, I am nothing.</a:t>
            </a:r>
          </a:p>
          <a:p>
            <a:pPr marL="0" marR="0" algn="ctr">
              <a:spcBef>
                <a:spcPts val="600"/>
              </a:spcBef>
              <a:buNone/>
            </a:pPr>
            <a:r>
              <a:rPr lang="en-US" sz="1600" b="1" kern="100" baseline="300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3</a:t>
            </a:r>
            <a:r>
              <a:rPr lang="en-US" sz="16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 If I give away all my goods to feed the poor, and if I give my body to be burned, </a:t>
            </a:r>
            <a:br>
              <a:rPr lang="en-US" sz="16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US" sz="16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but don’t have love, it profits me nothing.</a:t>
            </a:r>
          </a:p>
          <a:p>
            <a:pPr marL="0" marR="0" algn="ctr">
              <a:spcBef>
                <a:spcPts val="600"/>
              </a:spcBef>
              <a:buNone/>
            </a:pPr>
            <a:r>
              <a:rPr lang="en-US" sz="1600" b="1" kern="100" baseline="300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4</a:t>
            </a:r>
            <a:r>
              <a:rPr lang="en-US" sz="16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 Love is patient and is kind. Love doesn’t envy. Love doesn’t brag, is not proud,</a:t>
            </a:r>
            <a:br>
              <a:rPr lang="en-US" sz="16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US" sz="1600" b="1" kern="100" baseline="300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5</a:t>
            </a:r>
            <a:r>
              <a:rPr lang="en-US" sz="16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 doesn’t behave itself inappropriately, doesn’t seek its own way, </a:t>
            </a:r>
            <a:br>
              <a:rPr lang="en-US" sz="16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US" sz="16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is not provoked, takes no account of evil;</a:t>
            </a:r>
            <a:br>
              <a:rPr lang="en-US" sz="16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US" sz="1600" b="1" kern="100" baseline="300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6</a:t>
            </a:r>
            <a:r>
              <a:rPr lang="en-US" sz="16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 doesn’t rejoice in unrighteousness, but rejoices with the truth;</a:t>
            </a:r>
            <a:br>
              <a:rPr lang="en-US" sz="16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US" sz="1600" b="1" kern="100" baseline="300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7</a:t>
            </a:r>
            <a:r>
              <a:rPr lang="en-US" sz="16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 bears all things, believes all things, hopes all things, and endures all things.</a:t>
            </a:r>
          </a:p>
          <a:p>
            <a:pPr marL="0" marR="0" algn="ctr">
              <a:spcBef>
                <a:spcPts val="600"/>
              </a:spcBef>
              <a:buNone/>
            </a:pPr>
            <a:r>
              <a:rPr lang="en-US" sz="1600" b="1" kern="100" baseline="300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8</a:t>
            </a:r>
            <a:r>
              <a:rPr lang="en-US" sz="16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 Love never fails. But where there are prophecies, they will be done away with. </a:t>
            </a:r>
            <a:br>
              <a:rPr lang="en-US" sz="16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US" sz="16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Where there are various languages, they will cease. </a:t>
            </a:r>
            <a:br>
              <a:rPr lang="en-US" sz="16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US" sz="16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Where there is knowledge, it will be done away with.</a:t>
            </a:r>
          </a:p>
          <a:p>
            <a:pPr marL="0" marR="0" algn="ctr">
              <a:spcBef>
                <a:spcPts val="600"/>
              </a:spcBef>
              <a:buNone/>
            </a:pPr>
            <a:r>
              <a:rPr lang="en-US" sz="1600" b="1" kern="100" baseline="300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9</a:t>
            </a:r>
            <a:r>
              <a:rPr lang="en-US" sz="16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 For we know in part and we prophesy in part;</a:t>
            </a:r>
            <a:br>
              <a:rPr lang="en-US" sz="16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US" sz="1600" b="1" kern="100" baseline="300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10 </a:t>
            </a:r>
            <a:r>
              <a:rPr lang="en-US" sz="16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but when that which is complete has come, then that which is partial will be done away with.</a:t>
            </a:r>
          </a:p>
          <a:p>
            <a:pPr marL="0" marR="0" algn="ctr">
              <a:spcBef>
                <a:spcPts val="600"/>
              </a:spcBef>
              <a:buNone/>
            </a:pPr>
            <a:r>
              <a:rPr lang="en-US" sz="1600" b="1" kern="100" baseline="300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11</a:t>
            </a:r>
            <a:r>
              <a:rPr lang="en-US" sz="16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 When I was a child, I spoke as a child, I felt as a child, I thought as a child. </a:t>
            </a:r>
            <a:br>
              <a:rPr lang="en-US" sz="16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US" sz="16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Now that I have become a man, I have put away childish things.</a:t>
            </a:r>
          </a:p>
          <a:p>
            <a:pPr marL="0" marR="0" algn="ctr">
              <a:spcBef>
                <a:spcPts val="600"/>
              </a:spcBef>
              <a:buNone/>
            </a:pPr>
            <a:r>
              <a:rPr lang="en-US" sz="1600" b="1" kern="100" baseline="300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12</a:t>
            </a:r>
            <a:r>
              <a:rPr lang="en-US" sz="16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 For now we see in a mirror, dimly, but then face to face. </a:t>
            </a:r>
            <a:br>
              <a:rPr lang="en-US" sz="16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US" sz="16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Now I know in part, but then I will know fully, even as I was also fully known.</a:t>
            </a:r>
          </a:p>
          <a:p>
            <a:pPr marL="0" marR="0" algn="ctr">
              <a:spcBef>
                <a:spcPts val="600"/>
              </a:spcBef>
              <a:buNone/>
            </a:pPr>
            <a:r>
              <a:rPr lang="en-US" sz="1600" b="1" kern="100" baseline="300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13</a:t>
            </a:r>
            <a:r>
              <a:rPr lang="en-US" sz="1600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 But now faith, hope, and love remain—these three. The greatest of these is love.</a:t>
            </a:r>
          </a:p>
        </p:txBody>
      </p:sp>
    </p:spTree>
    <p:extLst>
      <p:ext uri="{BB962C8B-B14F-4D97-AF65-F5344CB8AC3E}">
        <p14:creationId xmlns:p14="http://schemas.microsoft.com/office/powerpoint/2010/main" val="8824329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909122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1E900D-48D7-28A8-318D-225A55F9AA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AEF9E9C-466A-2DEE-3BB6-AB01BA46A8AD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291538"/>
            <a:ext cx="12192000" cy="737418"/>
          </a:xfrm>
        </p:spPr>
        <p:txBody>
          <a:bodyPr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sz="6000" u="sng" kern="100" dirty="0">
                <a:latin typeface="Monotype Corsiva" panose="03010101010201010101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1 Corinthians 13 </a:t>
            </a:r>
            <a:r>
              <a:rPr lang="en-US" sz="3200" u="sng" kern="100" dirty="0">
                <a:latin typeface="Lucida Calligraphy" panose="03010101010101010101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(WEB)</a:t>
            </a:r>
            <a:endParaRPr lang="en-US" sz="3200" kern="100" dirty="0">
              <a:effectLst/>
              <a:latin typeface="Lucida Calligraphy" panose="03010101010101010101" pitchFamily="66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E45191E-354F-E8D7-EC8A-6008B94A5556}"/>
              </a:ext>
            </a:extLst>
          </p:cNvPr>
          <p:cNvSpPr txBox="1"/>
          <p:nvPr/>
        </p:nvSpPr>
        <p:spPr>
          <a:xfrm>
            <a:off x="301375" y="1686296"/>
            <a:ext cx="11589250" cy="37548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00" cap="none" spc="0" normalizeH="0" baseline="3000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1</a:t>
            </a: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 If I speak with the languages </a:t>
            </a:r>
            <a:b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of men and of angels, </a:t>
            </a:r>
            <a:b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but don’t have love, </a:t>
            </a:r>
            <a:b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I have become sounding brass </a:t>
            </a:r>
            <a:b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or a clanging cymbal.</a:t>
            </a:r>
          </a:p>
        </p:txBody>
      </p:sp>
    </p:spTree>
    <p:extLst>
      <p:ext uri="{BB962C8B-B14F-4D97-AF65-F5344CB8AC3E}">
        <p14:creationId xmlns:p14="http://schemas.microsoft.com/office/powerpoint/2010/main" val="13512711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5453FE-CA1C-24F8-C267-D90B5F5A3C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4A74313A-1D9B-956C-C58C-83FAD0B7A421}"/>
              </a:ext>
            </a:extLst>
          </p:cNvPr>
          <p:cNvSpPr txBox="1"/>
          <p:nvPr/>
        </p:nvSpPr>
        <p:spPr>
          <a:xfrm>
            <a:off x="301375" y="812899"/>
            <a:ext cx="11589250" cy="52322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00" cap="none" spc="0" normalizeH="0" baseline="3000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 If I have the gift of prophecy, </a:t>
            </a:r>
            <a:b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and  know all mysteries </a:t>
            </a:r>
            <a:b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and all knowledge, </a:t>
            </a:r>
            <a:b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and if I have all faith, </a:t>
            </a:r>
            <a:b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so as to remove mountains, </a:t>
            </a:r>
            <a:b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but don’t have love, </a:t>
            </a:r>
            <a:b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I am nothing.</a:t>
            </a:r>
          </a:p>
        </p:txBody>
      </p:sp>
    </p:spTree>
    <p:extLst>
      <p:ext uri="{BB962C8B-B14F-4D97-AF65-F5344CB8AC3E}">
        <p14:creationId xmlns:p14="http://schemas.microsoft.com/office/powerpoint/2010/main" val="2755447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C031AC-1C3E-3AA9-962B-3EFCC46B50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0C42F86D-704A-AC9C-CB19-72427314E31C}"/>
              </a:ext>
            </a:extLst>
          </p:cNvPr>
          <p:cNvSpPr txBox="1"/>
          <p:nvPr/>
        </p:nvSpPr>
        <p:spPr>
          <a:xfrm>
            <a:off x="0" y="1337105"/>
            <a:ext cx="12192000" cy="37548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00" cap="none" spc="0" normalizeH="0" baseline="3000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3</a:t>
            </a: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 If I give away all my goods </a:t>
            </a:r>
            <a:b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to feed the poor, </a:t>
            </a:r>
            <a:b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and if I give my body to be burned, </a:t>
            </a:r>
            <a:b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but don’t have love, </a:t>
            </a:r>
            <a:b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it profits me nothing.</a:t>
            </a:r>
          </a:p>
        </p:txBody>
      </p:sp>
    </p:spTree>
    <p:extLst>
      <p:ext uri="{BB962C8B-B14F-4D97-AF65-F5344CB8AC3E}">
        <p14:creationId xmlns:p14="http://schemas.microsoft.com/office/powerpoint/2010/main" val="19972655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44AA04-2713-BCDD-58AB-A5BCEE57C7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4E4E230F-4630-8720-277B-8568CE0AEE38}"/>
              </a:ext>
            </a:extLst>
          </p:cNvPr>
          <p:cNvSpPr txBox="1"/>
          <p:nvPr/>
        </p:nvSpPr>
        <p:spPr>
          <a:xfrm>
            <a:off x="0" y="589626"/>
            <a:ext cx="12192000" cy="54938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00" cap="none" spc="0" normalizeH="0" baseline="3000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4</a:t>
            </a: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 Love is patient and is kind. </a:t>
            </a:r>
            <a:b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Love doesn’t envy. </a:t>
            </a:r>
            <a:b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Love doesn’t brag, </a:t>
            </a:r>
            <a:b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is not proud,</a:t>
            </a:r>
            <a:b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kumimoji="0" lang="en-US" sz="4000" b="1" i="0" u="none" strike="noStrike" kern="100" cap="none" spc="0" normalizeH="0" baseline="3000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5</a:t>
            </a: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 doesn’t behave itself inappropriately, doesn’t seek its own way, </a:t>
            </a:r>
            <a:b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is not provoked, </a:t>
            </a:r>
            <a:b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takes no account of evil;</a:t>
            </a:r>
          </a:p>
        </p:txBody>
      </p:sp>
    </p:spTree>
    <p:extLst>
      <p:ext uri="{BB962C8B-B14F-4D97-AF65-F5344CB8AC3E}">
        <p14:creationId xmlns:p14="http://schemas.microsoft.com/office/powerpoint/2010/main" val="9194719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C99252-37E8-BBEF-5B21-A575F1A4D4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BFE13DF8-15FA-9654-86D9-E1B000120765}"/>
              </a:ext>
            </a:extLst>
          </p:cNvPr>
          <p:cNvSpPr txBox="1"/>
          <p:nvPr/>
        </p:nvSpPr>
        <p:spPr>
          <a:xfrm>
            <a:off x="0" y="980492"/>
            <a:ext cx="12192000" cy="44935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00" cap="none" spc="0" normalizeH="0" baseline="3000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6</a:t>
            </a: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 doesn’t rejoice in unrighteousness, </a:t>
            </a:r>
            <a:b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but rejoices with the truth;</a:t>
            </a:r>
            <a:b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kumimoji="0" lang="en-US" sz="4000" b="1" i="0" u="none" strike="noStrike" kern="100" cap="none" spc="0" normalizeH="0" baseline="3000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7</a:t>
            </a: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 bears all things, </a:t>
            </a:r>
            <a:b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believes all things, </a:t>
            </a:r>
            <a:b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hopes all things, </a:t>
            </a:r>
            <a:b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and endures all things.</a:t>
            </a:r>
          </a:p>
        </p:txBody>
      </p:sp>
    </p:spTree>
    <p:extLst>
      <p:ext uri="{BB962C8B-B14F-4D97-AF65-F5344CB8AC3E}">
        <p14:creationId xmlns:p14="http://schemas.microsoft.com/office/powerpoint/2010/main" val="10253142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FE896A-7273-B244-22C2-A1F97D3DDD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7F932746-B934-CDB6-1AE4-A121F92806E1}"/>
              </a:ext>
            </a:extLst>
          </p:cNvPr>
          <p:cNvSpPr txBox="1"/>
          <p:nvPr/>
        </p:nvSpPr>
        <p:spPr>
          <a:xfrm>
            <a:off x="0" y="758730"/>
            <a:ext cx="12192000" cy="52322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00" cap="none" spc="0" normalizeH="0" baseline="3000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8</a:t>
            </a: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 Love never fails. </a:t>
            </a:r>
            <a:b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But where there are prophecies, </a:t>
            </a:r>
            <a:b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they will be done away with. </a:t>
            </a:r>
            <a:b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Where there are various languages, </a:t>
            </a:r>
            <a:b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they will cease. </a:t>
            </a:r>
            <a:b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Where there is knowledge, </a:t>
            </a:r>
            <a:b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It will be done away with.</a:t>
            </a:r>
          </a:p>
        </p:txBody>
      </p:sp>
    </p:spTree>
    <p:extLst>
      <p:ext uri="{BB962C8B-B14F-4D97-AF65-F5344CB8AC3E}">
        <p14:creationId xmlns:p14="http://schemas.microsoft.com/office/powerpoint/2010/main" val="13596739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CB7CFB-83CE-6803-DE4B-73B52BB077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C97BF263-220C-02C3-7585-FE613B4DBBF3}"/>
              </a:ext>
            </a:extLst>
          </p:cNvPr>
          <p:cNvSpPr txBox="1"/>
          <p:nvPr/>
        </p:nvSpPr>
        <p:spPr>
          <a:xfrm>
            <a:off x="0" y="512150"/>
            <a:ext cx="12192000" cy="66325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00" cap="none" spc="0" normalizeH="0" baseline="3000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9</a:t>
            </a: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 For we know in part </a:t>
            </a:r>
            <a:b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and we prophesy in part;</a:t>
            </a:r>
            <a:b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kumimoji="0" lang="en-US" sz="4000" b="1" i="0" u="none" strike="noStrike" kern="100" cap="none" spc="0" normalizeH="0" baseline="3000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10 </a:t>
            </a: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but when that which is complete has come, then that which is partial </a:t>
            </a:r>
            <a:b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will be done away with.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00" cap="none" spc="0" normalizeH="0" baseline="3000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11</a:t>
            </a: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 When I was a child, I spoke as a child, </a:t>
            </a:r>
            <a:b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I felt as a child, I thought as a child. </a:t>
            </a:r>
            <a:b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Now that I have become a man, </a:t>
            </a:r>
            <a:b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I have put away childish things.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900"/>
              </a:spcAft>
              <a:buClrTx/>
              <a:buSzTx/>
              <a:buFontTx/>
              <a:buNone/>
              <a:tabLst/>
              <a:defRPr/>
            </a:pPr>
            <a:endParaRPr kumimoji="0" lang="en-US" sz="4000" b="1" i="0" u="none" strike="noStrike" kern="1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Lucida Calligraphy" panose="03010101010101010101" pitchFamily="66" charset="0"/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23456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E8109A-61BB-7DB7-1355-B972C9A98C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B8B2D223-944E-B75A-AE55-377CD32148A2}"/>
              </a:ext>
            </a:extLst>
          </p:cNvPr>
          <p:cNvSpPr txBox="1"/>
          <p:nvPr/>
        </p:nvSpPr>
        <p:spPr>
          <a:xfrm>
            <a:off x="0" y="687080"/>
            <a:ext cx="12192000" cy="61709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spcBef>
                <a:spcPts val="600"/>
              </a:spcBef>
              <a:spcAft>
                <a:spcPts val="18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00" cap="none" spc="0" normalizeH="0" baseline="3000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12</a:t>
            </a: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 For now we see in a mirror, dimly, </a:t>
            </a:r>
            <a:b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but then face to face. </a:t>
            </a:r>
            <a:b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Now I know in part, </a:t>
            </a:r>
            <a:b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but then I will know fully, </a:t>
            </a:r>
            <a:b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even as I was also fully known.</a:t>
            </a:r>
          </a:p>
          <a:p>
            <a:pPr marL="0" marR="0" lvl="0" indent="0" algn="ctr" defTabSz="914400" rtl="0" eaLnBrk="1" fontAlgn="auto" latinLnBrk="0" hangingPunct="1">
              <a:spcBef>
                <a:spcPts val="600"/>
              </a:spcBef>
              <a:spcAft>
                <a:spcPts val="18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00" cap="none" spc="0" normalizeH="0" baseline="3000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13</a:t>
            </a: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 But now faith, hope, and love remain—these three. </a:t>
            </a:r>
            <a:b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The greatest of these is love.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900"/>
              </a:spcAft>
              <a:buClrTx/>
              <a:buSzTx/>
              <a:buFontTx/>
              <a:buNone/>
              <a:tabLst/>
              <a:defRPr/>
            </a:pPr>
            <a:endParaRPr kumimoji="0" lang="en-US" sz="4000" b="1" i="0" u="none" strike="noStrike" kern="1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Lucida Calligraphy" panose="03010101010101010101" pitchFamily="66" charset="0"/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71305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845</TotalTime>
  <Words>754</Words>
  <Application>Microsoft Office PowerPoint</Application>
  <PresentationFormat>Widescreen</PresentationFormat>
  <Paragraphs>21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Lucida Calligraphy</vt:lpstr>
      <vt:lpstr>Monotype Corsiva</vt:lpstr>
      <vt:lpstr>Office Theme</vt:lpstr>
      <vt:lpstr>1 Corinthians 13  (WEB)</vt:lpstr>
      <vt:lpstr>1 Corinthians 13 (WEB)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 Corinthians 13 (WEB)</dc:title>
  <dc:creator>Songs123.xyz</dc:creator>
  <cp:keywords>1 Corinthians 13, WEB, free, slides, download, scripture reading</cp:keywords>
  <cp:lastModifiedBy>Thomas Edel</cp:lastModifiedBy>
  <cp:revision>48</cp:revision>
  <dcterms:created xsi:type="dcterms:W3CDTF">2023-06-08T17:19:40Z</dcterms:created>
  <dcterms:modified xsi:type="dcterms:W3CDTF">2026-04-07T01:18:50Z</dcterms:modified>
</cp:coreProperties>
</file>