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9" r:id="rId4"/>
    <p:sldId id="283" r:id="rId5"/>
    <p:sldId id="286" r:id="rId6"/>
    <p:sldId id="290" r:id="rId7"/>
    <p:sldId id="287" r:id="rId8"/>
    <p:sldId id="288" r:id="rId9"/>
    <p:sldId id="29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13</a:t>
            </a:r>
            <a:r>
              <a:rPr lang="en-US" sz="40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000" u="sng" kern="100" dirty="0">
                <a:solidFill>
                  <a:srgbClr val="FF00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0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speak with the languages of men and of angels, but don’t have love,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become sounding brass or a clanging cymbal.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have the gift of prophecy, and know all mysteries and all knowledge,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have all faith, so as to remove mountains, but don’t have love, I am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give away all my goods to feed the poor, and if I give my body to be burned,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it profits me nothing.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is patient and is kind. Love doesn’t envy. Love doesn’t brag, is not proud,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behave itself inappropriately, doesn’t seek its own way,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provoked, takes no account of evil;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rejoice in unrighteousness, but rejoices with the truth;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bears all things, believes all things, hopes all things, and endures all things.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never fails. But where there are prophecies, they will be done away with.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are various languages, they will cease.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is knowledge, it will be done away with.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we know in part and we prophesy in part;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when that which is complete has come, then that which is partial will be done away with.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When I was a child, I spoke as a child, I felt as a child, I thought as a child.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that I have become a man, I have put away childish things.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now we see in a mirror, dimly, but then face to face. </a:t>
            </a:r>
            <a:b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I know in part, but then I will know fully, even as I was also fully known.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sz="1600" b="1" kern="100" baseline="300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lang="en-US" sz="16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now faith, hope, and love remain—these three. The greatest of these is love.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6000" u="sng" kern="100" dirty="0">
                <a:solidFill>
                  <a:srgbClr val="FF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Corinthians 13 </a:t>
            </a:r>
            <a:r>
              <a:rPr lang="en-US" sz="3200" u="sng" kern="100" dirty="0">
                <a:solidFill>
                  <a:srgbClr val="FF0000"/>
                </a:solidFill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3200" kern="100" dirty="0">
              <a:solidFill>
                <a:srgbClr val="FF0000"/>
              </a:solidFill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301375" y="1551563"/>
            <a:ext cx="1158925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speak with the languages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men and of angels,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become sounding brass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or a clanging cymbal.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5453FE-CA1C-24F8-C267-D90B5F5A3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74313A-1D9B-956C-C58C-83FAD0B7A421}"/>
              </a:ext>
            </a:extLst>
          </p:cNvPr>
          <p:cNvSpPr txBox="1"/>
          <p:nvPr/>
        </p:nvSpPr>
        <p:spPr>
          <a:xfrm>
            <a:off x="301375" y="812899"/>
            <a:ext cx="1158925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have the gift of prophecy,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 know all mysteries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all knowledge,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have all faith,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so as to remove mountains,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am nothing.</a:t>
            </a:r>
          </a:p>
        </p:txBody>
      </p:sp>
    </p:spTree>
    <p:extLst>
      <p:ext uri="{BB962C8B-B14F-4D97-AF65-F5344CB8AC3E}">
        <p14:creationId xmlns:p14="http://schemas.microsoft.com/office/powerpoint/2010/main" val="275544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337105"/>
            <a:ext cx="12192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I give away all my goods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feed the poor,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if I give my body to be burned,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don’t have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profits me nothing.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589626"/>
            <a:ext cx="1219200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is patient and is kind.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Love doesn’t envy.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Love doesn’t brag,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proud,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behave itself inappropriately, doesn’t seek its own way,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is not provoked,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takes no account of evil;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C99252-37E8-BBEF-5B21-A575F1A4D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FE13DF8-15FA-9654-86D9-E1B000120765}"/>
              </a:ext>
            </a:extLst>
          </p:cNvPr>
          <p:cNvSpPr txBox="1"/>
          <p:nvPr/>
        </p:nvSpPr>
        <p:spPr>
          <a:xfrm>
            <a:off x="0" y="980492"/>
            <a:ext cx="12192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doesn’t rejoice in unrighteousness,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rejoices with the truth;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bears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believes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hopes all things,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endures all things.</a:t>
            </a:r>
          </a:p>
        </p:txBody>
      </p:sp>
    </p:spTree>
    <p:extLst>
      <p:ext uri="{BB962C8B-B14F-4D97-AF65-F5344CB8AC3E}">
        <p14:creationId xmlns:p14="http://schemas.microsoft.com/office/powerpoint/2010/main" val="1025314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758730"/>
            <a:ext cx="12192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Love never fails.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where there are prophecies,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will be done away with.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are various languages,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they will cease.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Where there is knowledge,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It will be done away with.</a:t>
            </a: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CB7CFB-83CE-6803-DE4B-73B52BB07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7BF263-220C-02C3-7585-FE613B4DBBF3}"/>
              </a:ext>
            </a:extLst>
          </p:cNvPr>
          <p:cNvSpPr txBox="1"/>
          <p:nvPr/>
        </p:nvSpPr>
        <p:spPr>
          <a:xfrm>
            <a:off x="0" y="512150"/>
            <a:ext cx="12192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we know in part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we prophesy in part;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when that which is complete has come, then that which is partial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will be done away with.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When I was a child, I spoke as a child,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felt as a child, I thought as a child.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that I have become a man,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have put away childish things.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45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8109A-61BB-7DB7-1355-B972C9A98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B2D223-944E-B75A-AE55-377CD32148A2}"/>
              </a:ext>
            </a:extLst>
          </p:cNvPr>
          <p:cNvSpPr txBox="1"/>
          <p:nvPr/>
        </p:nvSpPr>
        <p:spPr>
          <a:xfrm>
            <a:off x="0" y="687080"/>
            <a:ext cx="12192000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For now we see in a mirror, dimly,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then face to face.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Now I know in part,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then I will know fully,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even as I was also fully known.</a:t>
            </a:r>
          </a:p>
          <a:p>
            <a:pPr marL="0" marR="0" lvl="0" indent="0" algn="ctr" defTabSz="914400" rtl="0" eaLnBrk="1" fontAlgn="auto" latinLnBrk="0" hangingPunct="1"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now faith, hope, and love remain—these three.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greatest of these is love.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30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754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Lucida Calligraphy</vt:lpstr>
      <vt:lpstr>Monotype Corsiva</vt:lpstr>
      <vt:lpstr>Office Theme</vt:lpstr>
      <vt:lpstr>1 Corinthians 13  (WEB)</vt:lpstr>
      <vt:lpstr>1 Corinthians 13 (WEB)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Corinthians 13 (WEB)</dc:title>
  <dc:creator>Songs123.xyz</dc:creator>
  <cp:keywords>1 Corinthians 13, WEB, free, slides, download, scripture reading</cp:keywords>
  <cp:lastModifiedBy>Thomas Edel</cp:lastModifiedBy>
  <cp:revision>48</cp:revision>
  <dcterms:created xsi:type="dcterms:W3CDTF">2023-06-08T17:19:40Z</dcterms:created>
  <dcterms:modified xsi:type="dcterms:W3CDTF">2026-04-07T01:24:07Z</dcterms:modified>
</cp:coreProperties>
</file>